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3.xml" ContentType="application/vnd.openxmlformats-officedocument.theme+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theme/theme4.xml" ContentType="application/vnd.openxmlformats-officedocument.theme+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theme/theme5.xml" ContentType="application/vnd.openxmlformats-officedocument.theme+xml"/>
  <Override PartName="/ppt/theme/theme6.xml" ContentType="application/vnd.openxmlformats-officedocument.theme+xml"/>
  <Override PartName="/ppt/theme/theme7.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91071" r:id="rId1"/>
    <p:sldMasterId id="2147491151" r:id="rId2"/>
    <p:sldMasterId id="2147491334" r:id="rId3"/>
    <p:sldMasterId id="2147491397" r:id="rId4"/>
    <p:sldMasterId id="2147491401" r:id="rId5"/>
  </p:sldMasterIdLst>
  <p:notesMasterIdLst>
    <p:notesMasterId r:id="rId38"/>
  </p:notesMasterIdLst>
  <p:handoutMasterIdLst>
    <p:handoutMasterId r:id="rId39"/>
  </p:handoutMasterIdLst>
  <p:sldIdLst>
    <p:sldId id="2147471244" r:id="rId6"/>
    <p:sldId id="1800" r:id="rId7"/>
    <p:sldId id="1295" r:id="rId8"/>
    <p:sldId id="1792" r:id="rId9"/>
    <p:sldId id="1642" r:id="rId10"/>
    <p:sldId id="1635" r:id="rId11"/>
    <p:sldId id="1666" r:id="rId12"/>
    <p:sldId id="2147471242" r:id="rId13"/>
    <p:sldId id="2147471245" r:id="rId14"/>
    <p:sldId id="2147471241" r:id="rId15"/>
    <p:sldId id="1838" r:id="rId16"/>
    <p:sldId id="1656" r:id="rId17"/>
    <p:sldId id="1646" r:id="rId18"/>
    <p:sldId id="1793" r:id="rId19"/>
    <p:sldId id="1839" r:id="rId20"/>
    <p:sldId id="1648" r:id="rId21"/>
    <p:sldId id="1578" r:id="rId22"/>
    <p:sldId id="1801" r:id="rId23"/>
    <p:sldId id="2147471243" r:id="rId24"/>
    <p:sldId id="1837" r:id="rId25"/>
    <p:sldId id="1802" r:id="rId26"/>
    <p:sldId id="2147471238" r:id="rId27"/>
    <p:sldId id="2147471239" r:id="rId28"/>
    <p:sldId id="2147471236" r:id="rId29"/>
    <p:sldId id="1662" r:id="rId30"/>
    <p:sldId id="1561" r:id="rId31"/>
    <p:sldId id="2147471233" r:id="rId32"/>
    <p:sldId id="2147471234" r:id="rId33"/>
    <p:sldId id="1655" r:id="rId34"/>
    <p:sldId id="1664" r:id="rId35"/>
    <p:sldId id="1652" r:id="rId36"/>
    <p:sldId id="256" r:id="rId37"/>
  </p:sldIdLst>
  <p:sldSz cx="9144000" cy="5143500" type="screen16x9"/>
  <p:notesSz cx="9296400" cy="7010400"/>
  <p:defaultTextStyle>
    <a:defPPr>
      <a:defRPr lang="en-US"/>
    </a:defPPr>
    <a:lvl1pPr algn="l" rtl="0" eaLnBrk="0" fontAlgn="base" hangingPunct="0">
      <a:spcBef>
        <a:spcPct val="0"/>
      </a:spcBef>
      <a:spcAft>
        <a:spcPct val="0"/>
      </a:spcAft>
      <a:defRPr sz="2400" kern="1200">
        <a:solidFill>
          <a:schemeClr val="tx1"/>
        </a:solidFill>
        <a:latin typeface="Arial" charset="0"/>
        <a:ea typeface="ヒラギノ角ゴ Pro W3" charset="-128"/>
        <a:cs typeface="+mn-cs"/>
      </a:defRPr>
    </a:lvl1pPr>
    <a:lvl2pPr marL="457200" algn="l" rtl="0" eaLnBrk="0" fontAlgn="base" hangingPunct="0">
      <a:spcBef>
        <a:spcPct val="0"/>
      </a:spcBef>
      <a:spcAft>
        <a:spcPct val="0"/>
      </a:spcAft>
      <a:defRPr sz="2400" kern="1200">
        <a:solidFill>
          <a:schemeClr val="tx1"/>
        </a:solidFill>
        <a:latin typeface="Arial" charset="0"/>
        <a:ea typeface="ヒラギノ角ゴ Pro W3" charset="-128"/>
        <a:cs typeface="+mn-cs"/>
      </a:defRPr>
    </a:lvl2pPr>
    <a:lvl3pPr marL="914400" algn="l" rtl="0" eaLnBrk="0" fontAlgn="base" hangingPunct="0">
      <a:spcBef>
        <a:spcPct val="0"/>
      </a:spcBef>
      <a:spcAft>
        <a:spcPct val="0"/>
      </a:spcAft>
      <a:defRPr sz="2400" kern="1200">
        <a:solidFill>
          <a:schemeClr val="tx1"/>
        </a:solidFill>
        <a:latin typeface="Arial" charset="0"/>
        <a:ea typeface="ヒラギノ角ゴ Pro W3" charset="-128"/>
        <a:cs typeface="+mn-cs"/>
      </a:defRPr>
    </a:lvl3pPr>
    <a:lvl4pPr marL="1371600" algn="l" rtl="0" eaLnBrk="0" fontAlgn="base" hangingPunct="0">
      <a:spcBef>
        <a:spcPct val="0"/>
      </a:spcBef>
      <a:spcAft>
        <a:spcPct val="0"/>
      </a:spcAft>
      <a:defRPr sz="2400" kern="1200">
        <a:solidFill>
          <a:schemeClr val="tx1"/>
        </a:solidFill>
        <a:latin typeface="Arial" charset="0"/>
        <a:ea typeface="ヒラギノ角ゴ Pro W3" charset="-128"/>
        <a:cs typeface="+mn-cs"/>
      </a:defRPr>
    </a:lvl4pPr>
    <a:lvl5pPr marL="1828800" algn="l" rtl="0" eaLnBrk="0" fontAlgn="base" hangingPunct="0">
      <a:spcBef>
        <a:spcPct val="0"/>
      </a:spcBef>
      <a:spcAft>
        <a:spcPct val="0"/>
      </a:spcAft>
      <a:defRPr sz="2400" kern="1200">
        <a:solidFill>
          <a:schemeClr val="tx1"/>
        </a:solidFill>
        <a:latin typeface="Arial" charset="0"/>
        <a:ea typeface="ヒラギノ角ゴ Pro W3" charset="-128"/>
        <a:cs typeface="+mn-cs"/>
      </a:defRPr>
    </a:lvl5pPr>
    <a:lvl6pPr marL="2286000" algn="l" defTabSz="914400" rtl="0" eaLnBrk="1" latinLnBrk="0" hangingPunct="1">
      <a:defRPr sz="2400" kern="1200">
        <a:solidFill>
          <a:schemeClr val="tx1"/>
        </a:solidFill>
        <a:latin typeface="Arial" charset="0"/>
        <a:ea typeface="ヒラギノ角ゴ Pro W3" charset="-128"/>
        <a:cs typeface="+mn-cs"/>
      </a:defRPr>
    </a:lvl6pPr>
    <a:lvl7pPr marL="2743200" algn="l" defTabSz="914400" rtl="0" eaLnBrk="1" latinLnBrk="0" hangingPunct="1">
      <a:defRPr sz="2400" kern="1200">
        <a:solidFill>
          <a:schemeClr val="tx1"/>
        </a:solidFill>
        <a:latin typeface="Arial" charset="0"/>
        <a:ea typeface="ヒラギノ角ゴ Pro W3" charset="-128"/>
        <a:cs typeface="+mn-cs"/>
      </a:defRPr>
    </a:lvl7pPr>
    <a:lvl8pPr marL="3200400" algn="l" defTabSz="914400" rtl="0" eaLnBrk="1" latinLnBrk="0" hangingPunct="1">
      <a:defRPr sz="2400" kern="1200">
        <a:solidFill>
          <a:schemeClr val="tx1"/>
        </a:solidFill>
        <a:latin typeface="Arial" charset="0"/>
        <a:ea typeface="ヒラギノ角ゴ Pro W3" charset="-128"/>
        <a:cs typeface="+mn-cs"/>
      </a:defRPr>
    </a:lvl8pPr>
    <a:lvl9pPr marL="3657600" algn="l" defTabSz="914400" rtl="0" eaLnBrk="1" latinLnBrk="0" hangingPunct="1">
      <a:defRPr sz="2400" kern="1200">
        <a:solidFill>
          <a:schemeClr val="tx1"/>
        </a:solidFill>
        <a:latin typeface="Arial" charset="0"/>
        <a:ea typeface="ヒラギノ角ゴ Pro W3" charset="-128"/>
        <a:cs typeface="+mn-cs"/>
      </a:defRPr>
    </a:lvl9pPr>
  </p:defaultTextStyle>
  <p:extLst>
    <p:ext uri="{EFAFB233-063F-42B5-8137-9DF3F51BA10A}">
      <p15:sldGuideLst xmlns:p15="http://schemas.microsoft.com/office/powerpoint/2012/main">
        <p15:guide id="1" orient="horz" pos="2148" userDrawn="1">
          <p15:clr>
            <a:srgbClr val="A4A3A4"/>
          </p15:clr>
        </p15:guide>
        <p15:guide id="2" pos="2880">
          <p15:clr>
            <a:srgbClr val="A4A3A4"/>
          </p15:clr>
        </p15:guide>
        <p15:guide id="3" orient="horz" pos="1620">
          <p15:clr>
            <a:srgbClr val="A4A3A4"/>
          </p15:clr>
        </p15:guide>
      </p15:sldGuideLst>
    </p:ext>
    <p:ext uri="{2D200454-40CA-4A62-9FC3-DE9A4176ACB9}">
      <p15:notesGuideLst xmlns:p15="http://schemas.microsoft.com/office/powerpoint/2012/main">
        <p15:guide id="1" orient="horz" pos="2208" userDrawn="1">
          <p15:clr>
            <a:srgbClr val="A4A3A4"/>
          </p15:clr>
        </p15:guide>
        <p15:guide id="2" pos="2928" userDrawn="1">
          <p15:clr>
            <a:srgbClr val="A4A3A4"/>
          </p15:clr>
        </p15:guide>
      </p15:notesGuideLst>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0BD18183-2171-6BE2-884A-3C18C40268C8}" name="Ferguson, Clarissa" initials="" userId="S::Clarissa.Ferguson@ucsf.edu::4c13cad5-4cab-4f6b-82cf-cc4767773b78"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0" name="Department of Veterans Affairs" initials="DoVA" lastIdx="10" clrIdx="0"/>
  <p:cmAuthor id="1" name="Rebecca Sudore" initials="RS" lastIdx="10" clrIdx="1"/>
  <p:cmAuthor id="2" name="Rebecca Sudore" initials="RS [2]" lastIdx="1" clrIdx="2"/>
  <p:cmAuthor id="3" name="Rebecca Sudore" initials="RS [3]" lastIdx="1" clrIdx="3"/>
</p:cmAuthorLst>
</file>

<file path=ppt/presProps.xml><?xml version="1.0" encoding="utf-8"?>
<p:presentationPr xmlns:a="http://schemas.openxmlformats.org/drawingml/2006/main" xmlns:r="http://schemas.openxmlformats.org/officeDocument/2006/relationships" xmlns:p="http://schemas.openxmlformats.org/presentationml/2006/main">
  <p:prnPr prnWhat="notes" clrMode="bw"/>
  <p:showPr showNarration="1" useTimings="0">
    <p:present/>
    <p:sldAll/>
    <p:penClr>
      <a:prstClr val="red"/>
    </p:penClr>
    <p:extLst>
      <p:ext uri="{EC167BDD-8182-4AB7-AECC-EB403E3ABB37}">
        <p14:laserClr xmlns:p14="http://schemas.microsoft.com/office/powerpoint/2010/main">
          <a:srgbClr val="000000"/>
        </p14:laserClr>
      </p:ext>
      <p:ext uri="{2FDB2607-1784-4EEB-B798-7EB5836EED8A}">
        <p14:showMediaCtrls xmlns:p14="http://schemas.microsoft.com/office/powerpoint/2010/main" val="0"/>
      </p:ext>
    </p:extLst>
  </p:showPr>
  <p:clrMru>
    <a:srgbClr val="0F69A1"/>
    <a:srgbClr val="FCF3C7"/>
    <a:srgbClr val="F8E786"/>
    <a:srgbClr val="6EC9EF"/>
    <a:srgbClr val="3C80BC"/>
    <a:srgbClr val="F7DF65"/>
    <a:srgbClr val="FAFFD3"/>
    <a:srgbClr val="FBFFD7"/>
    <a:srgbClr val="FFF009"/>
    <a:srgbClr val="E8FFD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245" autoAdjust="0"/>
    <p:restoredTop sz="80990" autoAdjust="0"/>
  </p:normalViewPr>
  <p:slideViewPr>
    <p:cSldViewPr snapToGrid="0">
      <p:cViewPr varScale="1">
        <p:scale>
          <a:sx n="186" d="100"/>
          <a:sy n="186" d="100"/>
        </p:scale>
        <p:origin x="1120" y="184"/>
      </p:cViewPr>
      <p:guideLst>
        <p:guide orient="horz" pos="2148"/>
        <p:guide pos="2880"/>
        <p:guide orient="horz" pos="162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00" d="100"/>
        <a:sy n="100" d="100"/>
      </p:scale>
      <p:origin x="0" y="-14400"/>
    </p:cViewPr>
  </p:sorterViewPr>
  <p:notesViewPr>
    <p:cSldViewPr snapToGrid="0">
      <p:cViewPr varScale="1">
        <p:scale>
          <a:sx n="95" d="100"/>
          <a:sy n="95" d="100"/>
        </p:scale>
        <p:origin x="1656" y="200"/>
      </p:cViewPr>
      <p:guideLst>
        <p:guide orient="horz" pos="2208"/>
        <p:guide pos="2928"/>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handoutMaster" Target="handoutMasters/handoutMaster1.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viewProps" Target="viewProps.xml"/><Relationship Id="rId7" Type="http://schemas.openxmlformats.org/officeDocument/2006/relationships/slide" Target="slides/slide2.xml"/><Relationship Id="rId2" Type="http://schemas.openxmlformats.org/officeDocument/2006/relationships/slideMaster" Target="slideMasters/slideMaster2.xml"/><Relationship Id="rId16" Type="http://schemas.openxmlformats.org/officeDocument/2006/relationships/slide" Target="slides/slide11.xml"/><Relationship Id="rId29" Type="http://schemas.openxmlformats.org/officeDocument/2006/relationships/slide" Target="slides/slide24.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commentAuthors" Target="commentAuthors.xml"/><Relationship Id="rId45" Type="http://schemas.microsoft.com/office/2018/10/relationships/authors" Target="author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tableStyles" Target="tableStyles.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theme" Target="theme/theme1.xml"/><Relationship Id="rId8" Type="http://schemas.openxmlformats.org/officeDocument/2006/relationships/slide" Target="slides/slide3.xml"/><Relationship Id="rId3" Type="http://schemas.openxmlformats.org/officeDocument/2006/relationships/slideMaster" Target="slideMasters/slideMaster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notesMaster" Target="notesMasters/notesMaster1.xml"/><Relationship Id="rId20" Type="http://schemas.openxmlformats.org/officeDocument/2006/relationships/slide" Target="slides/slide15.xml"/><Relationship Id="rId41"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7.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2" y="0"/>
            <a:ext cx="4029282" cy="350760"/>
          </a:xfrm>
          <a:prstGeom prst="rect">
            <a:avLst/>
          </a:prstGeom>
        </p:spPr>
        <p:txBody>
          <a:bodyPr vert="horz" wrap="square" lIns="91440" tIns="45720" rIns="91440" bIns="45720" numCol="1" anchor="t" anchorCtr="0" compatLnSpc="1">
            <a:prstTxWarp prst="textNoShape">
              <a:avLst/>
            </a:prstTxWarp>
          </a:bodyPr>
          <a:lstStyle>
            <a:lvl1pPr eaLnBrk="1" hangingPunct="1">
              <a:defRPr sz="1200" smtClean="0"/>
            </a:lvl1pPr>
          </a:lstStyle>
          <a:p>
            <a:pPr>
              <a:defRPr/>
            </a:pPr>
            <a:endParaRPr lang="en-US" altLang="en-US"/>
          </a:p>
        </p:txBody>
      </p:sp>
      <p:sp>
        <p:nvSpPr>
          <p:cNvPr id="3" name="Date Placeholder 2"/>
          <p:cNvSpPr>
            <a:spLocks noGrp="1"/>
          </p:cNvSpPr>
          <p:nvPr>
            <p:ph type="dt" sz="quarter" idx="1"/>
          </p:nvPr>
        </p:nvSpPr>
        <p:spPr>
          <a:xfrm>
            <a:off x="5265014" y="0"/>
            <a:ext cx="4029282" cy="350760"/>
          </a:xfrm>
          <a:prstGeom prst="rect">
            <a:avLst/>
          </a:prstGeom>
        </p:spPr>
        <p:txBody>
          <a:bodyPr vert="horz" wrap="square" lIns="91440" tIns="45720" rIns="91440" bIns="45720" numCol="1" anchor="t" anchorCtr="0" compatLnSpc="1">
            <a:prstTxWarp prst="textNoShape">
              <a:avLst/>
            </a:prstTxWarp>
          </a:bodyPr>
          <a:lstStyle>
            <a:lvl1pPr algn="r" eaLnBrk="1" hangingPunct="1">
              <a:defRPr sz="1200" smtClean="0"/>
            </a:lvl1pPr>
          </a:lstStyle>
          <a:p>
            <a:pPr>
              <a:defRPr/>
            </a:pPr>
            <a:fld id="{43B7520C-BA5A-9D47-BAA4-26B34E3DBB24}" type="datetime1">
              <a:rPr lang="en-US" altLang="en-US"/>
              <a:pPr>
                <a:defRPr/>
              </a:pPr>
              <a:t>6/12/25</a:t>
            </a:fld>
            <a:endParaRPr lang="en-US" altLang="en-US"/>
          </a:p>
        </p:txBody>
      </p:sp>
      <p:sp>
        <p:nvSpPr>
          <p:cNvPr id="4" name="Footer Placeholder 3"/>
          <p:cNvSpPr>
            <a:spLocks noGrp="1"/>
          </p:cNvSpPr>
          <p:nvPr>
            <p:ph type="ftr" sz="quarter" idx="2"/>
          </p:nvPr>
        </p:nvSpPr>
        <p:spPr>
          <a:xfrm>
            <a:off x="2" y="6658443"/>
            <a:ext cx="4029282" cy="350760"/>
          </a:xfrm>
          <a:prstGeom prst="rect">
            <a:avLst/>
          </a:prstGeom>
        </p:spPr>
        <p:txBody>
          <a:bodyPr vert="horz" wrap="square" lIns="91440" tIns="45720" rIns="91440" bIns="45720" numCol="1" anchor="b" anchorCtr="0" compatLnSpc="1">
            <a:prstTxWarp prst="textNoShape">
              <a:avLst/>
            </a:prstTxWarp>
          </a:bodyPr>
          <a:lstStyle>
            <a:lvl1pPr eaLnBrk="1" hangingPunct="1">
              <a:defRPr sz="1200" smtClean="0"/>
            </a:lvl1pPr>
          </a:lstStyle>
          <a:p>
            <a:pPr>
              <a:defRPr/>
            </a:pPr>
            <a:endParaRPr lang="en-US" altLang="en-US"/>
          </a:p>
        </p:txBody>
      </p:sp>
      <p:sp>
        <p:nvSpPr>
          <p:cNvPr id="5" name="Slide Number Placeholder 4"/>
          <p:cNvSpPr>
            <a:spLocks noGrp="1"/>
          </p:cNvSpPr>
          <p:nvPr>
            <p:ph type="sldNum" sz="quarter" idx="3"/>
          </p:nvPr>
        </p:nvSpPr>
        <p:spPr>
          <a:xfrm>
            <a:off x="5265014" y="6658443"/>
            <a:ext cx="4029282" cy="350760"/>
          </a:xfrm>
          <a:prstGeom prst="rect">
            <a:avLst/>
          </a:prstGeom>
        </p:spPr>
        <p:txBody>
          <a:bodyPr vert="horz" wrap="square" lIns="91440" tIns="45720" rIns="91440" bIns="45720" numCol="1" anchor="b" anchorCtr="0" compatLnSpc="1">
            <a:prstTxWarp prst="textNoShape">
              <a:avLst/>
            </a:prstTxWarp>
          </a:bodyPr>
          <a:lstStyle>
            <a:lvl1pPr algn="r" eaLnBrk="1" hangingPunct="1">
              <a:defRPr sz="1200" smtClean="0"/>
            </a:lvl1pPr>
          </a:lstStyle>
          <a:p>
            <a:pPr>
              <a:defRPr/>
            </a:pPr>
            <a:fld id="{4CCB5F04-2212-D847-ADA1-D60CD92EFE15}" type="slidenum">
              <a:rPr lang="en-US" altLang="en-US"/>
              <a:pPr>
                <a:defRPr/>
              </a:pPr>
              <a:t>‹#›</a:t>
            </a:fld>
            <a:endParaRPr lang="en-US" altLang="en-US"/>
          </a:p>
        </p:txBody>
      </p:sp>
    </p:spTree>
    <p:extLst>
      <p:ext uri="{BB962C8B-B14F-4D97-AF65-F5344CB8AC3E}">
        <p14:creationId xmlns:p14="http://schemas.microsoft.com/office/powerpoint/2010/main" val="1714636915"/>
      </p:ext>
    </p:extLst>
  </p:cSld>
  <p:clrMap bg1="lt1" tx1="dk1" bg2="lt2" tx2="dk2" accent1="accent1" accent2="accent2" accent3="accent3" accent4="accent4" accent5="accent5" accent6="accent6" hlink="hlink" folHlink="folHlink"/>
  <p:hf sldNum="0"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hdr" sz="quarter"/>
          </p:nvPr>
        </p:nvSpPr>
        <p:spPr bwMode="auto">
          <a:xfrm>
            <a:off x="2" y="0"/>
            <a:ext cx="4029282" cy="350760"/>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lvl1pPr eaLnBrk="1" hangingPunct="1">
              <a:defRPr sz="1200" smtClean="0"/>
            </a:lvl1pPr>
          </a:lstStyle>
          <a:p>
            <a:pPr>
              <a:defRPr/>
            </a:pPr>
            <a:endParaRPr lang="en-US" altLang="en-US"/>
          </a:p>
        </p:txBody>
      </p:sp>
      <p:sp>
        <p:nvSpPr>
          <p:cNvPr id="3075" name="Rectangle 3"/>
          <p:cNvSpPr>
            <a:spLocks noGrp="1" noChangeArrowheads="1"/>
          </p:cNvSpPr>
          <p:nvPr>
            <p:ph type="dt" idx="1"/>
          </p:nvPr>
        </p:nvSpPr>
        <p:spPr bwMode="auto">
          <a:xfrm>
            <a:off x="5265014" y="0"/>
            <a:ext cx="4029282" cy="350760"/>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lvl1pPr algn="r" eaLnBrk="1" hangingPunct="1">
              <a:defRPr sz="1200" smtClean="0"/>
            </a:lvl1pPr>
          </a:lstStyle>
          <a:p>
            <a:pPr>
              <a:defRPr/>
            </a:pPr>
            <a:endParaRPr lang="en-US" altLang="en-US"/>
          </a:p>
        </p:txBody>
      </p:sp>
      <p:sp>
        <p:nvSpPr>
          <p:cNvPr id="101380" name="Rectangle 4"/>
          <p:cNvSpPr>
            <a:spLocks noGrp="1" noRot="1" noChangeAspect="1" noChangeArrowheads="1" noTextEdit="1"/>
          </p:cNvSpPr>
          <p:nvPr>
            <p:ph type="sldImg" idx="2"/>
          </p:nvPr>
        </p:nvSpPr>
        <p:spPr bwMode="auto">
          <a:xfrm>
            <a:off x="2311400" y="525463"/>
            <a:ext cx="4673600" cy="2628900"/>
          </a:xfrm>
          <a:prstGeom prst="rect">
            <a:avLst/>
          </a:prstGeom>
          <a:noFill/>
          <a:ln w="9525">
            <a:solidFill>
              <a:srgbClr val="000000"/>
            </a:solidFill>
            <a:miter lim="800000"/>
            <a:headEnd/>
            <a:tailEnd/>
          </a:ln>
          <a:extLst>
            <a:ext uri="{FAA26D3D-D897-4be2-8F04-BA451C77F1D7}">
              <ma14:placeholderFlag xmlns="" xmlns:ma14="http://schemas.microsoft.com/office/mac/drawingml/2011/main" val="1"/>
            </a:ext>
            <a:ext uri="{909E8E84-426E-40dd-AFC4-6F175D3DCCD1}">
              <a14:hiddenFill xmlns:a14="http://schemas.microsoft.com/office/drawing/2010/main" xmlns="">
                <a:solidFill>
                  <a:srgbClr val="FFFFFF"/>
                </a:solidFill>
              </a14:hiddenFill>
            </a:ext>
          </a:extLst>
        </p:spPr>
      </p:sp>
      <p:sp>
        <p:nvSpPr>
          <p:cNvPr id="3077" name="Rectangle 5"/>
          <p:cNvSpPr>
            <a:spLocks noGrp="1" noChangeArrowheads="1"/>
          </p:cNvSpPr>
          <p:nvPr>
            <p:ph type="body" sz="quarter" idx="3"/>
          </p:nvPr>
        </p:nvSpPr>
        <p:spPr bwMode="auto">
          <a:xfrm>
            <a:off x="930482" y="3330422"/>
            <a:ext cx="7435436" cy="3154441"/>
          </a:xfrm>
          <a:prstGeom prst="rect">
            <a:avLst/>
          </a:prstGeom>
          <a:noFill/>
          <a:ln w="9525">
            <a:noFill/>
            <a:miter lim="800000"/>
            <a:headEnd/>
            <a:tailEnd/>
          </a:ln>
          <a:effectLst/>
        </p:spPr>
        <p:txBody>
          <a:bodyPr vert="horz" wrap="square" lIns="93177" tIns="46589" rIns="93177" bIns="46589"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3078" name="Rectangle 6"/>
          <p:cNvSpPr>
            <a:spLocks noGrp="1" noChangeArrowheads="1"/>
          </p:cNvSpPr>
          <p:nvPr>
            <p:ph type="ftr" sz="quarter" idx="4"/>
          </p:nvPr>
        </p:nvSpPr>
        <p:spPr bwMode="auto">
          <a:xfrm>
            <a:off x="2" y="6658443"/>
            <a:ext cx="4029282" cy="350760"/>
          </a:xfrm>
          <a:prstGeom prst="rect">
            <a:avLst/>
          </a:prstGeom>
          <a:noFill/>
          <a:ln w="9525">
            <a:noFill/>
            <a:miter lim="800000"/>
            <a:headEnd/>
            <a:tailEnd/>
          </a:ln>
          <a:effectLst/>
        </p:spPr>
        <p:txBody>
          <a:bodyPr vert="horz" wrap="square" lIns="93177" tIns="46589" rIns="93177" bIns="46589" numCol="1" anchor="b" anchorCtr="0" compatLnSpc="1">
            <a:prstTxWarp prst="textNoShape">
              <a:avLst/>
            </a:prstTxWarp>
          </a:bodyPr>
          <a:lstStyle>
            <a:lvl1pPr eaLnBrk="1" hangingPunct="1">
              <a:defRPr sz="1200" smtClean="0"/>
            </a:lvl1pPr>
          </a:lstStyle>
          <a:p>
            <a:pPr>
              <a:defRPr/>
            </a:pPr>
            <a:endParaRPr lang="en-US" altLang="en-US"/>
          </a:p>
        </p:txBody>
      </p:sp>
      <p:sp>
        <p:nvSpPr>
          <p:cNvPr id="3079" name="Rectangle 7"/>
          <p:cNvSpPr>
            <a:spLocks noGrp="1" noChangeArrowheads="1"/>
          </p:cNvSpPr>
          <p:nvPr>
            <p:ph type="sldNum" sz="quarter" idx="5"/>
          </p:nvPr>
        </p:nvSpPr>
        <p:spPr bwMode="auto">
          <a:xfrm>
            <a:off x="5265014" y="6658443"/>
            <a:ext cx="4029282" cy="350760"/>
          </a:xfrm>
          <a:prstGeom prst="rect">
            <a:avLst/>
          </a:prstGeom>
          <a:noFill/>
          <a:ln w="9525">
            <a:noFill/>
            <a:miter lim="800000"/>
            <a:headEnd/>
            <a:tailEnd/>
          </a:ln>
          <a:effectLst/>
        </p:spPr>
        <p:txBody>
          <a:bodyPr vert="horz" wrap="square" lIns="93177" tIns="46589" rIns="93177" bIns="46589" numCol="1" anchor="b" anchorCtr="0" compatLnSpc="1">
            <a:prstTxWarp prst="textNoShape">
              <a:avLst/>
            </a:prstTxWarp>
          </a:bodyPr>
          <a:lstStyle>
            <a:lvl1pPr algn="r" eaLnBrk="1" hangingPunct="1">
              <a:defRPr sz="1200" smtClean="0"/>
            </a:lvl1pPr>
          </a:lstStyle>
          <a:p>
            <a:pPr>
              <a:defRPr/>
            </a:pPr>
            <a:fld id="{074CE56C-B9A6-4E42-B459-87B66FE85B82}" type="slidenum">
              <a:rPr lang="en-US" altLang="en-US"/>
              <a:pPr>
                <a:defRPr/>
              </a:pPr>
              <a:t>‹#›</a:t>
            </a:fld>
            <a:endParaRPr lang="en-US" altLang="en-US"/>
          </a:p>
        </p:txBody>
      </p:sp>
    </p:spTree>
    <p:extLst>
      <p:ext uri="{BB962C8B-B14F-4D97-AF65-F5344CB8AC3E}">
        <p14:creationId xmlns:p14="http://schemas.microsoft.com/office/powerpoint/2010/main" val="1681692777"/>
      </p:ext>
    </p:extLst>
  </p:cSld>
  <p:clrMap bg1="lt1" tx1="dk1" bg2="lt2" tx2="dk2" accent1="accent1" accent2="accent2" accent3="accent3" accent4="accent4" accent5="accent5" accent6="accent6" hlink="hlink" folHlink="folHlink"/>
  <p:hf sldNum="0" hdr="0" ftr="0" dt="0"/>
  <p:notesStyle>
    <a:lvl1pPr algn="l" rtl="0" eaLnBrk="0" fontAlgn="base" hangingPunct="0">
      <a:spcBef>
        <a:spcPct val="30000"/>
      </a:spcBef>
      <a:spcAft>
        <a:spcPct val="0"/>
      </a:spcAft>
      <a:defRPr sz="1200" kern="1200">
        <a:solidFill>
          <a:schemeClr val="tx1"/>
        </a:solidFill>
        <a:latin typeface="Arial" charset="0"/>
        <a:ea typeface="ヒラギノ角ゴ Pro W3" charset="-128"/>
        <a:cs typeface="ヒラギノ角ゴ Pro W3" charset="-128"/>
      </a:defRPr>
    </a:lvl1pPr>
    <a:lvl2pPr marL="457200" algn="l" rtl="0" eaLnBrk="0" fontAlgn="base" hangingPunct="0">
      <a:spcBef>
        <a:spcPct val="30000"/>
      </a:spcBef>
      <a:spcAft>
        <a:spcPct val="0"/>
      </a:spcAft>
      <a:defRPr sz="1200" kern="1200">
        <a:solidFill>
          <a:schemeClr val="tx1"/>
        </a:solidFill>
        <a:latin typeface="Arial" charset="0"/>
        <a:ea typeface="ヒラギノ角ゴ Pro W3" charset="-128"/>
        <a:cs typeface="ヒラギノ角ゴ Pro W3" charset="0"/>
      </a:defRPr>
    </a:lvl2pPr>
    <a:lvl3pPr marL="914400" algn="l" rtl="0" eaLnBrk="0" fontAlgn="base" hangingPunct="0">
      <a:spcBef>
        <a:spcPct val="30000"/>
      </a:spcBef>
      <a:spcAft>
        <a:spcPct val="0"/>
      </a:spcAft>
      <a:defRPr sz="1200" kern="1200">
        <a:solidFill>
          <a:schemeClr val="tx1"/>
        </a:solidFill>
        <a:latin typeface="Arial" charset="0"/>
        <a:ea typeface="ヒラギノ角ゴ Pro W3" charset="-128"/>
        <a:cs typeface="ヒラギノ角ゴ Pro W3" charset="0"/>
      </a:defRPr>
    </a:lvl3pPr>
    <a:lvl4pPr marL="1371600" algn="l" rtl="0" eaLnBrk="0" fontAlgn="base" hangingPunct="0">
      <a:spcBef>
        <a:spcPct val="30000"/>
      </a:spcBef>
      <a:spcAft>
        <a:spcPct val="0"/>
      </a:spcAft>
      <a:defRPr sz="1200" kern="1200">
        <a:solidFill>
          <a:schemeClr val="tx1"/>
        </a:solidFill>
        <a:latin typeface="Arial" charset="0"/>
        <a:ea typeface="ヒラギノ角ゴ Pro W3" charset="-128"/>
        <a:cs typeface="ヒラギノ角ゴ Pro W3" charset="0"/>
      </a:defRPr>
    </a:lvl4pPr>
    <a:lvl5pPr marL="1828800" algn="l" rtl="0" eaLnBrk="0" fontAlgn="base" hangingPunct="0">
      <a:spcBef>
        <a:spcPct val="30000"/>
      </a:spcBef>
      <a:spcAft>
        <a:spcPct val="0"/>
      </a:spcAft>
      <a:defRPr sz="1200" kern="1200">
        <a:solidFill>
          <a:schemeClr val="tx1"/>
        </a:solidFill>
        <a:latin typeface="Arial" charset="0"/>
        <a:ea typeface="ヒラギノ角ゴ Pro W3" charset="-128"/>
        <a:cs typeface="ヒラギノ角ゴ Pro W3"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3" Type="http://schemas.openxmlformats.org/officeDocument/2006/relationships/hyperlink" Target="https://prepareforyourcare.org/en/partner-with-prepare/welcome" TargetMode="External"/><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4">
          <a:extLst>
            <a:ext uri="{FF2B5EF4-FFF2-40B4-BE49-F238E27FC236}">
              <a16:creationId xmlns:a16="http://schemas.microsoft.com/office/drawing/2014/main" id="{85EBE69B-FF31-E233-7B41-55E3F4EFC2CB}"/>
            </a:ext>
          </a:extLst>
        </p:cNvPr>
        <p:cNvGrpSpPr/>
        <p:nvPr/>
      </p:nvGrpSpPr>
      <p:grpSpPr>
        <a:xfrm>
          <a:off x="0" y="0"/>
          <a:ext cx="0" cy="0"/>
          <a:chOff x="0" y="0"/>
          <a:chExt cx="0" cy="0"/>
        </a:xfrm>
      </p:grpSpPr>
      <p:sp>
        <p:nvSpPr>
          <p:cNvPr id="85" name="Google Shape;85;g35f391192_00:notes">
            <a:extLst>
              <a:ext uri="{FF2B5EF4-FFF2-40B4-BE49-F238E27FC236}">
                <a16:creationId xmlns:a16="http://schemas.microsoft.com/office/drawing/2014/main" id="{4F7896E7-6B51-1F47-B373-951E555CB995}"/>
              </a:ext>
            </a:extLst>
          </p:cNvPr>
          <p:cNvSpPr>
            <a:spLocks noGrp="1" noRot="1" noChangeAspect="1"/>
          </p:cNvSpPr>
          <p:nvPr>
            <p:ph type="sldImg" idx="2"/>
          </p:nvPr>
        </p:nvSpPr>
        <p:spPr>
          <a:xfrm>
            <a:off x="2247900" y="517525"/>
            <a:ext cx="4597400" cy="2586038"/>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6" name="Google Shape;86;g35f391192_00:notes">
            <a:extLst>
              <a:ext uri="{FF2B5EF4-FFF2-40B4-BE49-F238E27FC236}">
                <a16:creationId xmlns:a16="http://schemas.microsoft.com/office/drawing/2014/main" id="{33B6F7DE-EB41-8F62-2BA1-70AF9121DC15}"/>
              </a:ext>
            </a:extLst>
          </p:cNvPr>
          <p:cNvSpPr txBox="1">
            <a:spLocks noGrp="1"/>
          </p:cNvSpPr>
          <p:nvPr>
            <p:ph type="body" idx="1"/>
          </p:nvPr>
        </p:nvSpPr>
        <p:spPr>
          <a:xfrm>
            <a:off x="909432" y="3275351"/>
            <a:ext cx="7275443" cy="3102964"/>
          </a:xfrm>
          <a:prstGeom prst="rect">
            <a:avLst/>
          </a:prstGeom>
        </p:spPr>
        <p:txBody>
          <a:bodyPr spcFirstLastPara="1" wrap="square" lIns="91425" tIns="91425" rIns="91425" bIns="91425" anchor="t" anchorCtr="0">
            <a:noAutofit/>
          </a:bodyPr>
          <a:lstStyle/>
          <a:p>
            <a:pPr marL="0" marR="0" lvl="0" indent="0" algn="l" defTabSz="914400" rtl="0" eaLnBrk="0" fontAlgn="base" latinLnBrk="0" hangingPunct="0">
              <a:lnSpc>
                <a:spcPct val="100000"/>
              </a:lnSpc>
              <a:spcBef>
                <a:spcPts val="0"/>
              </a:spcBef>
              <a:spcAft>
                <a:spcPts val="0"/>
              </a:spcAft>
              <a:buClrTx/>
              <a:buSzTx/>
              <a:buFontTx/>
              <a:buNone/>
              <a:tabLst/>
              <a:defRPr/>
            </a:pPr>
            <a:r>
              <a:rPr lang="en-US" sz="1200" b="0" i="0" u="none" strike="noStrike" dirty="0">
                <a:solidFill>
                  <a:srgbClr val="000000"/>
                </a:solidFill>
                <a:effectLst/>
                <a:latin typeface="Arial" panose="020B0604020202020204" pitchFamily="34" charset="0"/>
              </a:rPr>
              <a:t>PREPARE is an advance care planning (ACP) program based at the University of California, San Francisco. </a:t>
            </a:r>
          </a:p>
          <a:p>
            <a:pPr marL="0" marR="0" lvl="0" indent="0" algn="l" defTabSz="914400" rtl="0" eaLnBrk="0" fontAlgn="base" latinLnBrk="0" hangingPunct="0">
              <a:lnSpc>
                <a:spcPct val="100000"/>
              </a:lnSpc>
              <a:spcBef>
                <a:spcPts val="0"/>
              </a:spcBef>
              <a:spcAft>
                <a:spcPts val="0"/>
              </a:spcAft>
              <a:buClrTx/>
              <a:buSzTx/>
              <a:buFontTx/>
              <a:buNone/>
              <a:tabLst/>
              <a:defRPr/>
            </a:pPr>
            <a:endParaRPr lang="en-US" sz="1200" b="0" i="0" u="none" strike="noStrike" dirty="0">
              <a:solidFill>
                <a:srgbClr val="000000"/>
              </a:solidFill>
              <a:effectLst/>
              <a:latin typeface="Arial" panose="020B0604020202020204" pitchFamily="34" charset="0"/>
            </a:endParaRPr>
          </a:p>
          <a:p>
            <a:pPr marL="0" marR="0" lvl="0" indent="0" algn="l" defTabSz="914400" rtl="0" eaLnBrk="0" fontAlgn="base" latinLnBrk="0" hangingPunct="0">
              <a:lnSpc>
                <a:spcPct val="100000"/>
              </a:lnSpc>
              <a:spcBef>
                <a:spcPts val="0"/>
              </a:spcBef>
              <a:spcAft>
                <a:spcPts val="0"/>
              </a:spcAft>
              <a:buClrTx/>
              <a:buSzTx/>
              <a:buFontTx/>
              <a:buNone/>
              <a:tabLst/>
              <a:defRPr/>
            </a:pPr>
            <a:r>
              <a:rPr lang="en-US" sz="1200" b="0" i="0" u="none" strike="noStrike" dirty="0">
                <a:solidFill>
                  <a:srgbClr val="000000"/>
                </a:solidFill>
                <a:effectLst/>
                <a:latin typeface="Arial" panose="020B0604020202020204" pitchFamily="34" charset="0"/>
              </a:rPr>
              <a:t>Our mission is to educate and empower as many individuals as possible with our ACP tools and reduce health disparities in ACP.</a:t>
            </a:r>
            <a:r>
              <a:rPr lang="en-US" sz="1200" b="0" i="0" dirty="0">
                <a:solidFill>
                  <a:srgbClr val="000000"/>
                </a:solidFill>
                <a:effectLst/>
                <a:latin typeface="Arial" panose="020B0604020202020204" pitchFamily="34" charset="0"/>
              </a:rPr>
              <a:t>​ </a:t>
            </a:r>
          </a:p>
          <a:p>
            <a:pPr marL="0" marR="0" lvl="0" indent="0" algn="l" defTabSz="914400" rtl="0" eaLnBrk="0" fontAlgn="base" latinLnBrk="0" hangingPunct="0">
              <a:lnSpc>
                <a:spcPct val="100000"/>
              </a:lnSpc>
              <a:spcBef>
                <a:spcPts val="0"/>
              </a:spcBef>
              <a:spcAft>
                <a:spcPts val="0"/>
              </a:spcAft>
              <a:buClrTx/>
              <a:buSzTx/>
              <a:buFontTx/>
              <a:buNone/>
              <a:tabLst/>
              <a:defRPr/>
            </a:pPr>
            <a:endParaRPr lang="en-US" sz="1200" b="0" i="0" u="none" strike="noStrike" dirty="0">
              <a:solidFill>
                <a:srgbClr val="000000"/>
              </a:solidFill>
              <a:effectLst/>
              <a:latin typeface="Arial" panose="020B0604020202020204" pitchFamily="34" charset="0"/>
            </a:endParaRPr>
          </a:p>
          <a:p>
            <a:pPr marL="0" marR="0" lvl="0" indent="0" algn="l" defTabSz="914400" rtl="0" eaLnBrk="0" fontAlgn="base" latinLnBrk="0" hangingPunct="0">
              <a:lnSpc>
                <a:spcPct val="100000"/>
              </a:lnSpc>
              <a:spcBef>
                <a:spcPts val="0"/>
              </a:spcBef>
              <a:spcAft>
                <a:spcPts val="0"/>
              </a:spcAft>
              <a:buClrTx/>
              <a:buSzTx/>
              <a:buFontTx/>
              <a:buNone/>
              <a:tabLst/>
              <a:defRPr/>
            </a:pPr>
            <a:r>
              <a:rPr lang="en-US" sz="1200" b="0" i="0" u="none" strike="noStrike" dirty="0">
                <a:solidFill>
                  <a:srgbClr val="000000"/>
                </a:solidFill>
                <a:effectLst/>
                <a:latin typeface="Arial" panose="020B0604020202020204" pitchFamily="34" charset="0"/>
              </a:rPr>
              <a:t>We envision a future where all people and caregivers can access and engage in high-quality ACP, have a voice in their healthcare, make informed medical decisions, and obtain the medical care that is right for them.</a:t>
            </a:r>
            <a:endParaRPr lang="en-US" dirty="0"/>
          </a:p>
        </p:txBody>
      </p:sp>
    </p:spTree>
    <p:extLst>
      <p:ext uri="{BB962C8B-B14F-4D97-AF65-F5344CB8AC3E}">
        <p14:creationId xmlns:p14="http://schemas.microsoft.com/office/powerpoint/2010/main" val="244339399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PREPARE was created and is directed by Rebecca Sudore, MD (https://</a:t>
            </a:r>
            <a:r>
              <a:rPr lang="en-US" dirty="0" err="1"/>
              <a:t>profiles.ucsf.edu</a:t>
            </a:r>
            <a:r>
              <a:rPr lang="en-US" dirty="0"/>
              <a:t>/</a:t>
            </a:r>
            <a:r>
              <a:rPr lang="en-US" dirty="0" err="1"/>
              <a:t>rebecca.sudore</a:t>
            </a:r>
            <a:r>
              <a:rPr lang="en-US" dirty="0"/>
              <a:t>) and her team at UCSF. </a:t>
            </a:r>
          </a:p>
          <a:p>
            <a:endParaRPr lang="en-US" dirty="0"/>
          </a:p>
          <a:p>
            <a:r>
              <a:rPr lang="en-US" dirty="0"/>
              <a:t>Dr. Sudore is a geriatrician, palliative medicine physician, and implementation scientist. </a:t>
            </a:r>
          </a:p>
          <a:p>
            <a:endParaRPr lang="en-US" dirty="0"/>
          </a:p>
          <a:p>
            <a:r>
              <a:rPr lang="en-US" dirty="0"/>
              <a:t>PREPARE is supported by a legal team at UC Law and a health communications company called People Designs.</a:t>
            </a:r>
          </a:p>
          <a:p>
            <a:endParaRPr lang="en-US" dirty="0"/>
          </a:p>
          <a:p>
            <a:r>
              <a:rPr lang="en-US" dirty="0"/>
              <a:t>What sets PREPARE apart is that all its materials have been co-developed with ongoing community advisory boards that include patients, caregivers, and experts in aging, ethics, health literacy, communication, and behavior change.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They are based on decades of research and proven outcomes demonstrated in randomized trials.</a:t>
            </a:r>
          </a:p>
        </p:txBody>
      </p:sp>
    </p:spTree>
    <p:extLst>
      <p:ext uri="{BB962C8B-B14F-4D97-AF65-F5344CB8AC3E}">
        <p14:creationId xmlns:p14="http://schemas.microsoft.com/office/powerpoint/2010/main" val="68839630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Leading healthcare experts and the Centers for Medicare and Medicaid agree on the need for advance care planning (ACP).</a:t>
            </a:r>
          </a:p>
          <a:p>
            <a:endParaRPr lang="en-US" dirty="0"/>
          </a:p>
          <a:p>
            <a:r>
              <a:rPr lang="en-US" dirty="0"/>
              <a:t>ACP is becoming increasingly important to health systems as the population is aging, the burden of chronic illness is increasing, and people are not prepared for medical decision-making.</a:t>
            </a:r>
          </a:p>
          <a:p>
            <a:endParaRPr lang="en-US" dirty="0"/>
          </a:p>
          <a:p>
            <a:r>
              <a:rPr lang="en-US" dirty="0"/>
              <a:t>ACP is an important quality metric. </a:t>
            </a:r>
          </a:p>
          <a:p>
            <a:endParaRPr lang="en-US" dirty="0"/>
          </a:p>
          <a:p>
            <a:r>
              <a:rPr lang="en-US" dirty="0"/>
              <a:t>It prepares patients and surrogate decision makers (sometimes called proxies or someone’s medical advocate) for medical decision-making. </a:t>
            </a:r>
          </a:p>
          <a:p>
            <a:endParaRPr lang="en-US" dirty="0"/>
          </a:p>
          <a:p>
            <a:r>
              <a:rPr lang="en-US" dirty="0"/>
              <a:t>It has also been shown to improve patients’ and surrogates’ satisfaction with communication and medical care.</a:t>
            </a:r>
          </a:p>
          <a:p>
            <a:endParaRPr lang="en-US" dirty="0"/>
          </a:p>
          <a:p>
            <a:r>
              <a:rPr lang="en-US" dirty="0"/>
              <a:t>And, importantly, it has been shown in several randomized trials to decrease surrogate burden, post-traumatic stress disorder, and complicated grief.</a:t>
            </a:r>
          </a:p>
        </p:txBody>
      </p:sp>
    </p:spTree>
    <p:extLst>
      <p:ext uri="{BB962C8B-B14F-4D97-AF65-F5344CB8AC3E}">
        <p14:creationId xmlns:p14="http://schemas.microsoft.com/office/powerpoint/2010/main" val="359972684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t>PREPARE has three components: (1) PREPARE for YOUR Care, which includes our easy-to-read advance directives, (2) PREPARE for THEIR Care for caregivers, and (3) Partner with PREPARE, which includes our provider and community tools.</a:t>
            </a:r>
          </a:p>
          <a:p>
            <a:endParaRPr lang="en-US" altLang="en-US" dirty="0"/>
          </a:p>
          <a:p>
            <a:pPr marL="228600" indent="-228600">
              <a:buAutoNum type="arabicParenBoth"/>
            </a:pPr>
            <a:r>
              <a:rPr lang="en-US" altLang="en-US" dirty="0"/>
              <a:t>PREPARE for YOUR Care is an interactive, online, and secure program designed to meet the advance care planning (ACP) needs of diverse populations. It uses video stories and our easy-to-read advance directives to help people make medical decisions based on their values and preferences and prepare them and their family and friends for medical decision-making. It is also the </a:t>
            </a:r>
            <a:r>
              <a:rPr lang="en-US" sz="1200" kern="1200" dirty="0">
                <a:solidFill>
                  <a:schemeClr val="tx1"/>
                </a:solidFill>
                <a:effectLst/>
                <a:latin typeface="Arial" charset="0"/>
                <a:ea typeface="ヒラギノ角ゴ Pro W3" charset="-128"/>
                <a:cs typeface="ヒラギノ角ゴ Pro W3" charset="-128"/>
              </a:rPr>
              <a:t>only patient-directed ACP program that has been designated as an evidence-based program by the National Council on Aging (</a:t>
            </a:r>
            <a:r>
              <a:rPr lang="en-US" sz="1200" dirty="0">
                <a:solidFill>
                  <a:srgbClr val="1155CC"/>
                </a:solidFill>
              </a:rPr>
              <a:t>https://</a:t>
            </a:r>
            <a:r>
              <a:rPr lang="en-US" sz="1200" dirty="0" err="1">
                <a:solidFill>
                  <a:srgbClr val="1155CC"/>
                </a:solidFill>
              </a:rPr>
              <a:t>www.ncoa.org</a:t>
            </a:r>
            <a:r>
              <a:rPr lang="en-US" sz="1200" dirty="0">
                <a:solidFill>
                  <a:srgbClr val="1155CC"/>
                </a:solidFill>
              </a:rPr>
              <a:t>/article/evidence-based-program-prepare-for-your-care</a:t>
            </a:r>
            <a:r>
              <a:rPr lang="en-US" sz="1200" kern="1200" dirty="0">
                <a:solidFill>
                  <a:schemeClr val="tx1"/>
                </a:solidFill>
                <a:effectLst/>
                <a:latin typeface="Arial" charset="0"/>
                <a:ea typeface="ヒラギノ角ゴ Pro W3" charset="-128"/>
                <a:cs typeface="ヒラギノ角ゴ Pro W3" charset="-128"/>
              </a:rPr>
              <a:t>). </a:t>
            </a:r>
          </a:p>
          <a:p>
            <a:pPr marL="228600" indent="-228600">
              <a:buAutoNum type="arabicParenBoth"/>
            </a:pPr>
            <a:endParaRPr lang="en-US" sz="1200" kern="1200" dirty="0">
              <a:solidFill>
                <a:schemeClr val="tx1"/>
              </a:solidFill>
              <a:effectLst/>
              <a:latin typeface="Arial" charset="0"/>
              <a:ea typeface="ヒラギノ角ゴ Pro W3" charset="-128"/>
              <a:cs typeface="ヒラギノ角ゴ Pro W3" charset="-128"/>
            </a:endParaRPr>
          </a:p>
          <a:p>
            <a:pPr marL="228600" indent="-228600">
              <a:buAutoNum type="arabicParenBoth"/>
            </a:pPr>
            <a:r>
              <a:rPr lang="en-US" sz="1200" kern="1200" dirty="0">
                <a:solidFill>
                  <a:schemeClr val="tx1"/>
                </a:solidFill>
                <a:effectLst/>
                <a:latin typeface="Arial" charset="0"/>
                <a:ea typeface="ヒラギノ角ゴ Pro W3" charset="-128"/>
                <a:cs typeface="ヒラギノ角ゴ Pro W3" charset="-128"/>
              </a:rPr>
              <a:t>PREPARE for THEIR Care is a program to help caregivers start ACP conversations with others and supports them in making medical decisions for others.</a:t>
            </a:r>
          </a:p>
          <a:p>
            <a:pPr marL="228600" indent="-228600">
              <a:buAutoNum type="arabicParenBoth"/>
            </a:pPr>
            <a:endParaRPr lang="en-US" sz="1200" kern="1200" dirty="0">
              <a:solidFill>
                <a:schemeClr val="tx1"/>
              </a:solidFill>
              <a:effectLst/>
              <a:latin typeface="Arial" charset="0"/>
              <a:ea typeface="ヒラギノ角ゴ Pro W3" charset="-128"/>
              <a:cs typeface="ヒラギノ角ゴ Pro W3" charset="-128"/>
            </a:endParaRPr>
          </a:p>
          <a:p>
            <a:pPr marL="228600" indent="-228600">
              <a:buAutoNum type="arabicParenBoth"/>
            </a:pPr>
            <a:r>
              <a:rPr lang="en-US" sz="1200" kern="1200" dirty="0">
                <a:solidFill>
                  <a:schemeClr val="tx1"/>
                </a:solidFill>
                <a:effectLst/>
                <a:latin typeface="Arial" charset="0"/>
                <a:ea typeface="ヒラギノ角ゴ Pro W3" charset="-128"/>
                <a:cs typeface="ヒラギノ角ゴ Pro W3" charset="-128"/>
              </a:rPr>
              <a:t>Partner with PREPARE describes our licensing options and includes simple conversation guides, pamphlets, and toolkits to initiate ACP discussions and to conduct group visits or community events.</a:t>
            </a:r>
          </a:p>
        </p:txBody>
      </p:sp>
    </p:spTree>
    <p:extLst>
      <p:ext uri="{BB962C8B-B14F-4D97-AF65-F5344CB8AC3E}">
        <p14:creationId xmlns:p14="http://schemas.microsoft.com/office/powerpoint/2010/main" val="25158592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described on slide 2, our advance care planning materials have been co-developed with patients, caregivers, and ethnically, culturally, and linguistically diverse communities.</a:t>
            </a:r>
          </a:p>
          <a:p>
            <a:endParaRPr lang="en-US" dirty="0"/>
          </a:p>
          <a:p>
            <a:r>
              <a:rPr lang="en-US" dirty="0"/>
              <a:t>We take health literacy and language into consideration to make sure our materials are easy to read. </a:t>
            </a:r>
          </a:p>
          <a:p>
            <a:endParaRPr lang="en-US" dirty="0"/>
          </a:p>
          <a:p>
            <a:r>
              <a:rPr lang="en-US" dirty="0"/>
              <a:t>We also take culture into consideration, which may include non-Western views on autonomy and decision-making.</a:t>
            </a:r>
          </a:p>
        </p:txBody>
      </p:sp>
    </p:spTree>
    <p:extLst>
      <p:ext uri="{BB962C8B-B14F-4D97-AF65-F5344CB8AC3E}">
        <p14:creationId xmlns:p14="http://schemas.microsoft.com/office/powerpoint/2010/main" val="297931512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PREPARE is based on decades of research and proven outcomes.</a:t>
            </a:r>
          </a:p>
        </p:txBody>
      </p:sp>
    </p:spTree>
    <p:extLst>
      <p:ext uri="{BB962C8B-B14F-4D97-AF65-F5344CB8AC3E}">
        <p14:creationId xmlns:p14="http://schemas.microsoft.com/office/powerpoint/2010/main" val="274819675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For example, the PREPARE team has helped move the advance care planning field forward. </a:t>
            </a:r>
          </a:p>
          <a:p>
            <a:endParaRPr lang="en-US" dirty="0"/>
          </a:p>
          <a:p>
            <a:r>
              <a:rPr lang="en-US" dirty="0"/>
              <a:t>In 2010, Dr. Sudore published an article in the </a:t>
            </a:r>
            <a:r>
              <a:rPr lang="en-US" i="1" dirty="0"/>
              <a:t>Annals of Internal Medicine </a:t>
            </a:r>
            <a:r>
              <a:rPr lang="en-US" dirty="0"/>
              <a:t>calling for “Redefining the ‘Planning’ in Advance Care Planning”…to not only ask about preferences for life-sustaining treatment at the end of life, but also to prepare patients and their surrogate decision makers for communication and medical decision-making.</a:t>
            </a:r>
          </a:p>
          <a:p>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As the field of advance care planning (ACP) has evolved away from only measuring and supporting one-time checkboxes for code status—such as do not resuscitate (DNR) orders—PREPARE has operationalized this new and improved model of ACP by focusing on preparing people and their family and friends for communication and medical decision-making.</a:t>
            </a:r>
          </a:p>
        </p:txBody>
      </p:sp>
    </p:spTree>
    <p:extLst>
      <p:ext uri="{BB962C8B-B14F-4D97-AF65-F5344CB8AC3E}">
        <p14:creationId xmlns:p14="http://schemas.microsoft.com/office/powerpoint/2010/main" val="186772457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PREPARE fills a missing puzzle piece in advance care planning in that it prepares people with skills:</a:t>
            </a:r>
          </a:p>
          <a:p>
            <a:pPr marL="171450" indent="-171450">
              <a:buFont typeface="Arial" panose="020B0604020202020204" pitchFamily="34" charset="0"/>
              <a:buChar char="•"/>
            </a:pPr>
            <a:r>
              <a:rPr lang="en-US" dirty="0"/>
              <a:t>To identify what is most important to them and how they want to live</a:t>
            </a:r>
          </a:p>
          <a:p>
            <a:pPr marL="171450" indent="-171450">
              <a:buFont typeface="Arial" panose="020B0604020202020204" pitchFamily="34" charset="0"/>
              <a:buChar char="•"/>
            </a:pPr>
            <a:r>
              <a:rPr lang="en-US" dirty="0"/>
              <a:t>To talk with family, friends, and medical providers</a:t>
            </a:r>
          </a:p>
          <a:p>
            <a:pPr marL="171450" indent="-171450">
              <a:buFont typeface="Arial" panose="020B0604020202020204" pitchFamily="34" charset="0"/>
              <a:buChar char="•"/>
            </a:pPr>
            <a:r>
              <a:rPr lang="en-US" dirty="0"/>
              <a:t>To make informed medical decisions</a:t>
            </a:r>
          </a:p>
          <a:p>
            <a:pPr marL="171450" indent="-171450">
              <a:buFont typeface="Arial" panose="020B0604020202020204" pitchFamily="34" charset="0"/>
              <a:buChar char="•"/>
            </a:pPr>
            <a:r>
              <a:rPr lang="en-US" dirty="0"/>
              <a:t>And to get the care that is right for them. </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dirty="0"/>
              <a:t>It also prepares caregivers to </a:t>
            </a:r>
            <a:r>
              <a:rPr lang="en-US" sz="1200" kern="0" dirty="0">
                <a:ea typeface="ＭＳ Ｐゴシック" pitchFamily="34" charset="-128"/>
              </a:rPr>
              <a:t>help other people with their medical planning and decisions</a:t>
            </a:r>
            <a:endParaRPr lang="en-US" dirty="0"/>
          </a:p>
          <a:p>
            <a:endParaRPr lang="en-US" dirty="0"/>
          </a:p>
          <a:p>
            <a:endParaRPr lang="en-US" dirty="0"/>
          </a:p>
        </p:txBody>
      </p:sp>
    </p:spTree>
    <p:extLst>
      <p:ext uri="{BB962C8B-B14F-4D97-AF65-F5344CB8AC3E}">
        <p14:creationId xmlns:p14="http://schemas.microsoft.com/office/powerpoint/2010/main" val="90048583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A2841E4-E8DE-7632-4C72-874127E017D6}"/>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AE420617-95D4-A2DF-3FCC-CC8D837435B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13E63C8B-4A83-016D-9455-C5108C80A56B}"/>
              </a:ext>
            </a:extLst>
          </p:cNvPr>
          <p:cNvSpPr>
            <a:spLocks noGrp="1"/>
          </p:cNvSpPr>
          <p:nvPr>
            <p:ph type="body" idx="1"/>
          </p:nvPr>
        </p:nvSpPr>
        <p:spPr/>
        <p:txBody>
          <a:bodyPr/>
          <a:lstStyle/>
          <a:p>
            <a:r>
              <a:rPr lang="en-US" altLang="en-US" dirty="0"/>
              <a:t>I’ll first to speak to PREPARE for YOUR Care in more detail.</a:t>
            </a:r>
          </a:p>
          <a:p>
            <a:endParaRPr lang="en-US" dirty="0"/>
          </a:p>
        </p:txBody>
      </p:sp>
    </p:spTree>
    <p:extLst>
      <p:ext uri="{BB962C8B-B14F-4D97-AF65-F5344CB8AC3E}">
        <p14:creationId xmlns:p14="http://schemas.microsoft.com/office/powerpoint/2010/main" val="26328974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9BA6ADD-6B8C-35B2-E879-08B06F5613E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6C63481-A3EB-AB07-B08E-BA0B2332452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CF988884-DD30-9915-E92A-FC220DEBC1E5}"/>
              </a:ext>
            </a:extLst>
          </p:cNvPr>
          <p:cNvSpPr>
            <a:spLocks noGrp="1"/>
          </p:cNvSpPr>
          <p:nvPr>
            <p:ph type="body" idx="1"/>
          </p:nvPr>
        </p:nvSpPr>
        <p:spPr/>
        <p:txBody>
          <a:bodyPr/>
          <a:lstStyle/>
          <a:p>
            <a:r>
              <a:rPr lang="en-US" altLang="en-US" dirty="0"/>
              <a:t>We developed PREPARE for YOUR Care to help people have a voice in their medical care. </a:t>
            </a:r>
          </a:p>
          <a:p>
            <a:endParaRPr lang="en-US" alt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As shared on Slide 4, </a:t>
            </a:r>
            <a:r>
              <a:rPr lang="en-US" altLang="en-US" dirty="0"/>
              <a:t>PREPARE for Your Care is an interactive, online, and secure program designed to meet the advance care planning needs of diverse populations.</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alt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en-US" dirty="0"/>
              <a:t>It is available in English and Spanish.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alt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en-US" dirty="0"/>
              <a:t>Our state-specific easy-to-read advance directives are also available in English and Spanish in all U.S. states (except Oregon), as well as in Chinese for several states and in 13 languages total in California.</a:t>
            </a:r>
          </a:p>
          <a:p>
            <a:endParaRPr lang="en-US" altLang="en-US" dirty="0"/>
          </a:p>
          <a:p>
            <a:endParaRPr lang="en-US" dirty="0"/>
          </a:p>
        </p:txBody>
      </p:sp>
    </p:spTree>
    <p:extLst>
      <p:ext uri="{BB962C8B-B14F-4D97-AF65-F5344CB8AC3E}">
        <p14:creationId xmlns:p14="http://schemas.microsoft.com/office/powerpoint/2010/main" val="314953865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PREPARE for YOUR Care walks people through advance care planning step-by-step and includes easy-to-read advance directives.</a:t>
            </a:r>
          </a:p>
          <a:p>
            <a:endParaRPr lang="en-US" dirty="0"/>
          </a:p>
          <a:p>
            <a:r>
              <a:rPr lang="en-US" altLang="en-US" dirty="0"/>
              <a:t>The</a:t>
            </a:r>
            <a:r>
              <a:rPr lang="en-US" dirty="0"/>
              <a:t> </a:t>
            </a:r>
            <a:r>
              <a:rPr lang="en-US" sz="1200" b="0" i="0" u="none" strike="noStrike" kern="1200" dirty="0">
                <a:solidFill>
                  <a:schemeClr val="tx1"/>
                </a:solidFill>
                <a:effectLst/>
                <a:latin typeface="Arial" charset="0"/>
                <a:ea typeface="ヒラギノ角ゴ Pro W3" charset="-128"/>
                <a:cs typeface="ヒラギノ角ゴ Pro W3" charset="-128"/>
              </a:rPr>
              <a:t>five steps to help them make medical decisions are to: </a:t>
            </a:r>
          </a:p>
          <a:p>
            <a:pPr marL="228600" indent="-228600">
              <a:buAutoNum type="arabicParenBoth"/>
            </a:pPr>
            <a:r>
              <a:rPr lang="en-US" sz="1200" b="0" i="0" u="none" strike="noStrike" kern="1200" dirty="0">
                <a:solidFill>
                  <a:schemeClr val="tx1"/>
                </a:solidFill>
                <a:effectLst/>
                <a:latin typeface="Arial" charset="0"/>
                <a:ea typeface="ヒラギノ角ゴ Pro W3" charset="-128"/>
                <a:cs typeface="ヒラギノ角ゴ Pro W3" charset="-128"/>
              </a:rPr>
              <a:t>choose a medical decision maker</a:t>
            </a:r>
          </a:p>
          <a:p>
            <a:pPr marL="228600" indent="-228600">
              <a:buAutoNum type="arabicParenBoth"/>
            </a:pPr>
            <a:r>
              <a:rPr lang="en-US" sz="1200" b="0" i="0" u="none" strike="noStrike" kern="1200" dirty="0">
                <a:solidFill>
                  <a:schemeClr val="tx1"/>
                </a:solidFill>
                <a:effectLst/>
                <a:latin typeface="Arial" charset="0"/>
                <a:ea typeface="ヒラギノ角ゴ Pro W3" charset="-128"/>
                <a:cs typeface="ヒラギノ角ゴ Pro W3" charset="-128"/>
              </a:rPr>
              <a:t>decide what matters most in life</a:t>
            </a:r>
          </a:p>
          <a:p>
            <a:pPr marL="228600" indent="-228600">
              <a:buAutoNum type="arabicParenBoth"/>
            </a:pPr>
            <a:r>
              <a:rPr lang="en-US" sz="1200" b="0" i="0" u="none" strike="noStrike" kern="1200" dirty="0">
                <a:solidFill>
                  <a:schemeClr val="tx1"/>
                </a:solidFill>
                <a:effectLst/>
                <a:latin typeface="Arial" charset="0"/>
                <a:ea typeface="ヒラギノ角ゴ Pro W3" charset="-128"/>
                <a:cs typeface="ヒラギノ角ゴ Pro W3" charset="-128"/>
              </a:rPr>
              <a:t>choose flexibility for your decision makers</a:t>
            </a:r>
          </a:p>
          <a:p>
            <a:pPr marL="228600" indent="-228600">
              <a:buAutoNum type="arabicParenBoth"/>
            </a:pPr>
            <a:r>
              <a:rPr lang="en-US" sz="1200" b="0" i="0" u="none" strike="noStrike" kern="1200" dirty="0">
                <a:solidFill>
                  <a:schemeClr val="tx1"/>
                </a:solidFill>
                <a:effectLst/>
                <a:latin typeface="Arial" charset="0"/>
                <a:ea typeface="ヒラギノ角ゴ Pro W3" charset="-128"/>
                <a:cs typeface="ヒラギノ角ゴ Pro W3" charset="-128"/>
              </a:rPr>
              <a:t>tell others about your wishes, and</a:t>
            </a:r>
          </a:p>
          <a:p>
            <a:pPr marL="228600" indent="-228600">
              <a:buAutoNum type="arabicParenBoth"/>
            </a:pPr>
            <a:r>
              <a:rPr lang="en-US" sz="1200" b="0" i="0" u="none" strike="noStrike" kern="1200" dirty="0">
                <a:solidFill>
                  <a:schemeClr val="tx1"/>
                </a:solidFill>
                <a:effectLst/>
                <a:latin typeface="Arial" charset="0"/>
                <a:ea typeface="ヒラギノ角ゴ Pro W3" charset="-128"/>
                <a:cs typeface="ヒラギノ角ゴ Pro W3" charset="-128"/>
              </a:rPr>
              <a:t>ask your medical care team questions.</a:t>
            </a:r>
            <a:endParaRPr lang="en-US" dirty="0"/>
          </a:p>
        </p:txBody>
      </p:sp>
    </p:spTree>
    <p:extLst>
      <p:ext uri="{BB962C8B-B14F-4D97-AF65-F5344CB8AC3E}">
        <p14:creationId xmlns:p14="http://schemas.microsoft.com/office/powerpoint/2010/main" val="359277737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PREPARE for YOUR Care doesn’t just tell people to do something; it uses behavior change theory to model and show people how to do advance care planning (ACP) through “how-to” videos, such as:</a:t>
            </a:r>
          </a:p>
          <a:p>
            <a:pPr marL="171450" indent="-171450">
              <a:buFont typeface="Arial" panose="020B0604020202020204" pitchFamily="34" charset="0"/>
              <a:buChar char="•"/>
            </a:pPr>
            <a:r>
              <a:rPr lang="en-US" dirty="0"/>
              <a:t>“How to Ask Someone to Be Your Medical Decision Maker” </a:t>
            </a:r>
          </a:p>
          <a:p>
            <a:pPr marL="171450" indent="-171450">
              <a:buFont typeface="Arial" panose="020B0604020202020204" pitchFamily="34" charset="0"/>
              <a:buChar char="•"/>
            </a:pPr>
            <a:r>
              <a:rPr lang="en-US" dirty="0"/>
              <a:t>”How to Talk to Your Family and Friends” </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dirty="0"/>
              <a:t>And “How to Ask Medical Providers the Right Questions” </a:t>
            </a:r>
          </a:p>
          <a:p>
            <a:endParaRPr lang="en-US" dirty="0"/>
          </a:p>
          <a:p>
            <a:r>
              <a:rPr lang="en-US" dirty="0"/>
              <a:t>All these videos were co-created with our community partners. </a:t>
            </a:r>
          </a:p>
          <a:p>
            <a:endParaRPr lang="en-US" dirty="0"/>
          </a:p>
          <a:p>
            <a:r>
              <a:rPr lang="en-US" dirty="0"/>
              <a:t>The program is written at a 5</a:t>
            </a:r>
            <a:r>
              <a:rPr lang="en-US" baseline="30000" dirty="0"/>
              <a:t>th</a:t>
            </a:r>
            <a:r>
              <a:rPr lang="en-US" dirty="0"/>
              <a:t>-grade reading level to address limited literacy. </a:t>
            </a:r>
          </a:p>
          <a:p>
            <a:endParaRPr lang="en-US" dirty="0"/>
          </a:p>
          <a:p>
            <a:r>
              <a:rPr lang="en-US" dirty="0"/>
              <a:t>It also addresses visual, hearing, and cognitive impairment by using large font, closed captioning, and step-by-step materials. These features were included to ensure universal access and to decrease disparities in accessing ACP information. </a:t>
            </a:r>
          </a:p>
        </p:txBody>
      </p:sp>
    </p:spTree>
    <p:extLst>
      <p:ext uri="{BB962C8B-B14F-4D97-AF65-F5344CB8AC3E}">
        <p14:creationId xmlns:p14="http://schemas.microsoft.com/office/powerpoint/2010/main" val="163900267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PREPARE for YOUR Care also integrates easy-to-read, legally valid advance directives for all US states (except Oregon) in English and Spanish. We also have a growing number of state forms in Chinese, and for California, the forms have been culturally adapted into 13 languages total.</a:t>
            </a:r>
          </a:p>
          <a:p>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Our legal team continuously reviews all US state laws on advance directives, and our staff ensures our forms are up-to-date and legally compliant.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We engage in a rigorous translation and cultural adaptation process for any of our translated documents. </a:t>
            </a:r>
          </a:p>
          <a:p>
            <a:endParaRPr lang="en-US" dirty="0"/>
          </a:p>
          <a:p>
            <a:r>
              <a:rPr lang="en-US" dirty="0"/>
              <a:t>It is important to note that the PREPARE advance directives are very different from standard forms. </a:t>
            </a:r>
          </a:p>
          <a:p>
            <a:pPr marL="171450" indent="-171450">
              <a:buFont typeface="Arial" panose="020B0604020202020204" pitchFamily="34" charset="0"/>
              <a:buChar char="•"/>
            </a:pPr>
            <a:r>
              <a:rPr lang="en-US" dirty="0"/>
              <a:t>First, they are targeted to a 5</a:t>
            </a:r>
            <a:r>
              <a:rPr lang="en-US" baseline="30000" dirty="0"/>
              <a:t>th</a:t>
            </a:r>
            <a:r>
              <a:rPr lang="en-US" dirty="0"/>
              <a:t>-grade reading level and contain pictures to help explain the text. </a:t>
            </a:r>
          </a:p>
          <a:p>
            <a:pPr marL="171450" indent="-171450">
              <a:buFont typeface="Arial" panose="020B0604020202020204" pitchFamily="34" charset="0"/>
              <a:buChar char="•"/>
            </a:pPr>
            <a:r>
              <a:rPr lang="en-US" dirty="0"/>
              <a:t>In addition, the forms include questions about what quality of life means to people and how they want to live, as well as about the things that would be important to them if they had a serious illness or were at the end of life, such as their family and friends.</a:t>
            </a:r>
          </a:p>
        </p:txBody>
      </p:sp>
    </p:spTree>
    <p:extLst>
      <p:ext uri="{BB962C8B-B14F-4D97-AF65-F5344CB8AC3E}">
        <p14:creationId xmlns:p14="http://schemas.microsoft.com/office/powerpoint/2010/main" val="96633645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Our easy-to-read advance directives also focus on what quality of life means to people, such as pets and hobbies, and their values. </a:t>
            </a:r>
          </a:p>
          <a:p>
            <a:endParaRPr lang="en-US" dirty="0"/>
          </a:p>
          <a:p>
            <a:r>
              <a:rPr lang="en-US" dirty="0"/>
              <a:t>The forms also provide space to explain why something is important to them. </a:t>
            </a:r>
          </a:p>
          <a:p>
            <a:endParaRPr lang="en-US" dirty="0"/>
          </a:p>
          <a:p>
            <a:r>
              <a:rPr lang="en-US" dirty="0"/>
              <a:t>At the bedside, understanding the “why” can make all the difference. </a:t>
            </a:r>
          </a:p>
        </p:txBody>
      </p:sp>
    </p:spTree>
    <p:extLst>
      <p:ext uri="{BB962C8B-B14F-4D97-AF65-F5344CB8AC3E}">
        <p14:creationId xmlns:p14="http://schemas.microsoft.com/office/powerpoint/2010/main" val="44559396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people complete the five steps of PREPARE for YOUR Care and answer questions, our website populates an advance directive for them. </a:t>
            </a:r>
          </a:p>
        </p:txBody>
      </p:sp>
    </p:spTree>
    <p:extLst>
      <p:ext uri="{BB962C8B-B14F-4D97-AF65-F5344CB8AC3E}">
        <p14:creationId xmlns:p14="http://schemas.microsoft.com/office/powerpoint/2010/main" val="223369608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For people who want to go straight to an easy-to-read advance directive, we provide that option and embed videos with additional guidance to support people completing it online. </a:t>
            </a:r>
          </a:p>
          <a:p>
            <a:endParaRPr lang="en-US" dirty="0"/>
          </a:p>
          <a:p>
            <a:r>
              <a:rPr lang="en-US" dirty="0"/>
              <a:t>People can also download the forms to do offline.</a:t>
            </a:r>
          </a:p>
        </p:txBody>
      </p:sp>
    </p:spTree>
    <p:extLst>
      <p:ext uri="{BB962C8B-B14F-4D97-AF65-F5344CB8AC3E}">
        <p14:creationId xmlns:p14="http://schemas.microsoft.com/office/powerpoint/2010/main" val="385655009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PREPARE for Your Care has been shown to make advance care planning easier on patients and clinicians.</a:t>
            </a:r>
          </a:p>
          <a:p>
            <a:endParaRPr lang="en-US" dirty="0"/>
          </a:p>
          <a:p>
            <a:r>
              <a:rPr lang="en-US" dirty="0"/>
              <a:t>It has proven outcomes demonstrated in randomized trials.</a:t>
            </a:r>
          </a:p>
        </p:txBody>
      </p:sp>
    </p:spTree>
    <p:extLst>
      <p:ext uri="{BB962C8B-B14F-4D97-AF65-F5344CB8AC3E}">
        <p14:creationId xmlns:p14="http://schemas.microsoft.com/office/powerpoint/2010/main" val="109221906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two randomized control trials (RCTs) with over 1400 English- and Spanish-speaking older adults, one arm received our easy-to-read advance directive; the other arm received our easy-to-read advance directive </a:t>
            </a:r>
            <a:r>
              <a:rPr lang="en-US" u="sng" dirty="0"/>
              <a:t>plus</a:t>
            </a:r>
            <a:r>
              <a:rPr lang="en-US" dirty="0"/>
              <a:t> the PREPARE for YOUR Care video program.</a:t>
            </a:r>
          </a:p>
          <a:p>
            <a:endParaRPr lang="en-US" dirty="0"/>
          </a:p>
          <a:p>
            <a:r>
              <a:rPr lang="en-US" dirty="0"/>
              <a:t>These trials did not include any clinician or health system intervention; we wanted to know the efficacy of a purely patient-facing intervention. </a:t>
            </a:r>
          </a:p>
          <a:p>
            <a:endParaRPr lang="en-US" dirty="0"/>
          </a:p>
          <a:p>
            <a:r>
              <a:rPr lang="en-US" dirty="0"/>
              <a:t>We found that PREPARE for YOUR Care primes patients and decreases disparities in advance care planning (ACP) across ethnically and culturally diverse patients. </a:t>
            </a:r>
          </a:p>
          <a:p>
            <a:endParaRPr lang="en-US" dirty="0"/>
          </a:p>
          <a:p>
            <a:pPr marL="171450" indent="-171450">
              <a:buFont typeface="Arial" panose="020B0604020202020204" pitchFamily="34" charset="0"/>
              <a:buChar char="•"/>
            </a:pPr>
            <a:r>
              <a:rPr lang="en-US" dirty="0"/>
              <a:t>At one year, over 98% of patients in the PREPARE for Your Care arm self-reported engaging in some form of ACP. </a:t>
            </a:r>
          </a:p>
          <a:p>
            <a:pPr marL="171450" indent="-171450">
              <a:buFont typeface="Arial" panose="020B0604020202020204" pitchFamily="34" charset="0"/>
              <a:buChar char="•"/>
            </a:pPr>
            <a:r>
              <a:rPr lang="en-US" dirty="0"/>
              <a:t>Furthermore, patients were empowered to complete advance directives and bring them into their medical appointment, as evidenced by our increase in ACP documentation in the medical record, from 8.5% to 43% in about one year.</a:t>
            </a:r>
          </a:p>
          <a:p>
            <a:pPr marL="171450" indent="-171450">
              <a:buFont typeface="Arial" panose="020B0604020202020204" pitchFamily="34" charset="0"/>
              <a:buChar char="•"/>
            </a:pPr>
            <a:r>
              <a:rPr lang="en-US" dirty="0"/>
              <a:t>We also directly observed and audio-recorded over 400 subsequent primary care appointments. We found that patients randomized to the PREPARE for YOUR Care arm had 50% greater patient empowerment to bring up ACP on their own during medical visits. Primed patients make things easier on clinicians, and the clinician in the PREPARE arm had 50% greater responsiveness. </a:t>
            </a:r>
          </a:p>
          <a:p>
            <a:pPr marL="171450" indent="-171450">
              <a:buFont typeface="Arial" panose="020B0604020202020204" pitchFamily="34" charset="0"/>
              <a:buChar char="•"/>
            </a:pPr>
            <a:r>
              <a:rPr lang="en-US" dirty="0"/>
              <a:t>In addition, we found a 50% increase in real-time patient-reported goal concordant care, meaning the PREPARE for YOUR Care material was helping patients receive the medical care that was right for them. </a:t>
            </a:r>
          </a:p>
          <a:p>
            <a:endParaRPr lang="en-US" dirty="0"/>
          </a:p>
        </p:txBody>
      </p:sp>
    </p:spTree>
    <p:extLst>
      <p:ext uri="{BB962C8B-B14F-4D97-AF65-F5344CB8AC3E}">
        <p14:creationId xmlns:p14="http://schemas.microsoft.com/office/powerpoint/2010/main" val="179835856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PREPARE decreases health disparities through several mechanisms, including the fact that it was co-created with culturally diverse communities to address:</a:t>
            </a:r>
          </a:p>
          <a:p>
            <a:endParaRPr lang="en-US" dirty="0"/>
          </a:p>
          <a:p>
            <a:pPr marL="171450" indent="-171450">
              <a:buFont typeface="Arial" panose="020B0604020202020204" pitchFamily="34" charset="0"/>
              <a:buChar char="•"/>
            </a:pPr>
            <a:r>
              <a:rPr lang="en-US" dirty="0"/>
              <a:t>Outdated models of advance care planning (ACP) that only focus on checkbox legal forms without also preparing people for communication and medical decision-making</a:t>
            </a:r>
          </a:p>
          <a:p>
            <a:pPr marL="171450" indent="-171450">
              <a:buFont typeface="Arial" panose="020B0604020202020204" pitchFamily="34" charset="0"/>
              <a:buChar char="•"/>
            </a:pPr>
            <a:r>
              <a:rPr lang="en-US" dirty="0"/>
              <a:t>Limited health and computer literacy by attention to human factors design elements</a:t>
            </a:r>
          </a:p>
          <a:p>
            <a:pPr marL="171450" indent="-171450">
              <a:buFont typeface="Arial" panose="020B0604020202020204" pitchFamily="34" charset="0"/>
              <a:buChar char="•"/>
            </a:pPr>
            <a:r>
              <a:rPr lang="en-US" dirty="0"/>
              <a:t>Cultural and language diversity by offering our materials in multiple languages</a:t>
            </a:r>
          </a:p>
          <a:p>
            <a:pPr marL="171450" indent="-171450">
              <a:buFont typeface="Arial" panose="020B0604020202020204" pitchFamily="34" charset="0"/>
              <a:buChar char="•"/>
            </a:pPr>
            <a:r>
              <a:rPr lang="en-US" dirty="0"/>
              <a:t>Visual, hearing, and cognitive impairment by using large font, closed captioning, and step-by-step materials </a:t>
            </a:r>
          </a:p>
        </p:txBody>
      </p:sp>
    </p:spTree>
    <p:extLst>
      <p:ext uri="{BB962C8B-B14F-4D97-AF65-F5344CB8AC3E}">
        <p14:creationId xmlns:p14="http://schemas.microsoft.com/office/powerpoint/2010/main" val="298199087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With PREPARE’s unique design and focus, we have had proven success in health systems. It has been adopted within University of California Health and other health systems. </a:t>
            </a:r>
          </a:p>
          <a:p>
            <a:endParaRPr lang="en-US" dirty="0"/>
          </a:p>
          <a:p>
            <a:r>
              <a:rPr lang="en-US" dirty="0"/>
              <a:t>As part of a randomized trial at the University of California, San Francisco, by using the PREPARE for YOUR Care online program and easy-to-read advance directives, coupled with automated patient portal messages, we were able to increase the advance care planning (ACP) documentation rate for patients in primary care clinics from 18% in 2019 to 69% in 2023. When we look at just those patients with serious illness, the ACP documentation rate increased to 91%.</a:t>
            </a:r>
          </a:p>
        </p:txBody>
      </p:sp>
    </p:spTree>
    <p:extLst>
      <p:ext uri="{BB962C8B-B14F-4D97-AF65-F5344CB8AC3E}">
        <p14:creationId xmlns:p14="http://schemas.microsoft.com/office/powerpoint/2010/main" val="398401959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en-US" dirty="0"/>
              <a:t>As previously mentioned, we also have a caregiver-facing program called PREPARE for THEIR Care.</a:t>
            </a:r>
          </a:p>
        </p:txBody>
      </p:sp>
    </p:spTree>
    <p:extLst>
      <p:ext uri="{BB962C8B-B14F-4D97-AF65-F5344CB8AC3E}">
        <p14:creationId xmlns:p14="http://schemas.microsoft.com/office/powerpoint/2010/main" val="205497905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64226C9-AC6C-7079-3E1D-46FE6C6C225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1832797-9FB9-A191-601D-410C1FB7EF8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5A967BE-1AF8-0DF8-B176-09D0B134D05D}"/>
              </a:ext>
            </a:extLst>
          </p:cNvPr>
          <p:cNvSpPr>
            <a:spLocks noGrp="1"/>
          </p:cNvSpPr>
          <p:nvPr>
            <p:ph type="body" idx="1"/>
          </p:nvPr>
        </p:nvSpPr>
        <p:spPr/>
        <p:txBody>
          <a:bodyPr/>
          <a:lstStyle/>
          <a:p>
            <a:r>
              <a:rPr lang="en-US" dirty="0"/>
              <a:t>We created PREPARE for THEIR Care to help caregivers advocate for those they care about.</a:t>
            </a:r>
          </a:p>
          <a:p>
            <a:endParaRPr lang="en-US" dirty="0"/>
          </a:p>
          <a:p>
            <a:r>
              <a:rPr lang="en-US" dirty="0"/>
              <a:t>We had been hearing from caregivers that they wanted to share PREPARE for YOUR Care with their family and friends, but they didn’t know how to start those conversations. </a:t>
            </a:r>
          </a:p>
          <a:p>
            <a:endParaRPr lang="en-US" dirty="0"/>
          </a:p>
          <a:p>
            <a:r>
              <a:rPr lang="en-US" dirty="0"/>
              <a:t>We had also heard that people need better support when they are in a caregiving role.</a:t>
            </a:r>
          </a:p>
          <a:p>
            <a:endParaRPr lang="en-US" dirty="0"/>
          </a:p>
          <a:p>
            <a:r>
              <a:rPr lang="en-US" dirty="0"/>
              <a:t>With generous foundation support, we created a program that shows caregivers:</a:t>
            </a:r>
          </a:p>
          <a:p>
            <a:pPr marL="228600" indent="-228600">
              <a:buAutoNum type="arabicParenBoth"/>
            </a:pPr>
            <a:r>
              <a:rPr lang="en-US" dirty="0"/>
              <a:t>How to Help Other People with Their Medical Planning</a:t>
            </a:r>
          </a:p>
          <a:p>
            <a:pPr marL="228600" indent="-228600">
              <a:buAutoNum type="arabicParenBoth"/>
            </a:pPr>
            <a:r>
              <a:rPr lang="en-US" dirty="0"/>
              <a:t>How to Make Medical Decisions for Other People</a:t>
            </a:r>
          </a:p>
        </p:txBody>
      </p:sp>
    </p:spTree>
    <p:extLst>
      <p:ext uri="{BB962C8B-B14F-4D97-AF65-F5344CB8AC3E}">
        <p14:creationId xmlns:p14="http://schemas.microsoft.com/office/powerpoint/2010/main" val="283186197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D4D6ABC-486A-14A4-565E-6646E9EE08A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78B5958-2B4D-99E8-A703-790B329BAD3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766DFB3A-9500-4A9F-9BB4-353DE0F0373F}"/>
              </a:ext>
            </a:extLst>
          </p:cNvPr>
          <p:cNvSpPr>
            <a:spLocks noGrp="1"/>
          </p:cNvSpPr>
          <p:nvPr>
            <p:ph type="body" idx="1"/>
          </p:nvPr>
        </p:nvSpPr>
        <p:spPr/>
        <p:txBody>
          <a:bodyPr/>
          <a:lstStyle/>
          <a:p>
            <a:r>
              <a:rPr lang="en-US" dirty="0"/>
              <a:t>In research studies, we found that PREPARE for THEIR Care increased caregivers' readiness and confidence to make medical decisions for other people.</a:t>
            </a:r>
          </a:p>
          <a:p>
            <a:endParaRPr lang="en-US" dirty="0"/>
          </a:p>
          <a:p>
            <a:r>
              <a:rPr lang="en-US" dirty="0"/>
              <a:t>We were excited to see that it also increased engagement in their own advance care planning.</a:t>
            </a:r>
          </a:p>
          <a:p>
            <a:endParaRPr lang="en-US" dirty="0"/>
          </a:p>
          <a:p>
            <a:r>
              <a:rPr lang="en-US" dirty="0"/>
              <a:t>Caregivers also found the program easy to use, informative, relatable, inclusive, and feasible. </a:t>
            </a:r>
          </a:p>
        </p:txBody>
      </p:sp>
    </p:spTree>
    <p:extLst>
      <p:ext uri="{BB962C8B-B14F-4D97-AF65-F5344CB8AC3E}">
        <p14:creationId xmlns:p14="http://schemas.microsoft.com/office/powerpoint/2010/main" val="325241889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6DE6A91-9505-DE86-8FC2-0014E37A7E5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00EB683-38FC-0752-AF9D-92CBE784F01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266C7A9-116B-1F19-7937-E80BD4866417}"/>
              </a:ext>
            </a:extLst>
          </p:cNvPr>
          <p:cNvSpPr>
            <a:spLocks noGrp="1"/>
          </p:cNvSpPr>
          <p:nvPr>
            <p:ph type="body" idx="1"/>
          </p:nvPr>
        </p:nvSpPr>
        <p:spPr/>
        <p:txBody>
          <a:bodyPr/>
          <a:lstStyle/>
          <a:p>
            <a:r>
              <a:rPr lang="en-US" altLang="en-US" dirty="0"/>
              <a:t>Finally, we have a section of the website called Partner with PREPARE, where we </a:t>
            </a:r>
            <a:r>
              <a:rPr lang="en-US" sz="1200" kern="1200" dirty="0">
                <a:solidFill>
                  <a:schemeClr val="tx1"/>
                </a:solidFill>
                <a:effectLst/>
                <a:latin typeface="Arial" charset="0"/>
                <a:ea typeface="ヒラギノ角ゴ Pro W3" charset="-128"/>
                <a:cs typeface="ヒラギノ角ゴ Pro W3" charset="-128"/>
              </a:rPr>
              <a:t>describe our licensing options and provide our “Provider and Community Tools.”</a:t>
            </a:r>
            <a:endParaRPr lang="en-US" dirty="0"/>
          </a:p>
        </p:txBody>
      </p:sp>
    </p:spTree>
    <p:extLst>
      <p:ext uri="{BB962C8B-B14F-4D97-AF65-F5344CB8AC3E}">
        <p14:creationId xmlns:p14="http://schemas.microsoft.com/office/powerpoint/2010/main" val="136409856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offer a range of tools to complement our patient-facing PREPARE for YOUR Care program and caregiver-facing PREPARE for THEIR Care program. </a:t>
            </a:r>
          </a:p>
          <a:p>
            <a:endParaRPr lang="en-US" dirty="0"/>
          </a:p>
          <a:p>
            <a:r>
              <a:rPr lang="en-US" dirty="0"/>
              <a:t>Like all our programs, these tools incorporate extensive patient, caregiver, clinician, and community feedback; are designed to be easy-to-use; and are in several languages. </a:t>
            </a:r>
          </a:p>
        </p:txBody>
      </p:sp>
    </p:spTree>
    <p:extLst>
      <p:ext uri="{BB962C8B-B14F-4D97-AF65-F5344CB8AC3E}">
        <p14:creationId xmlns:p14="http://schemas.microsoft.com/office/powerpoint/2010/main" val="137896249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For example, we offer handouts that </a:t>
            </a:r>
            <a:r>
              <a:rPr lang="en-US" sz="1200" b="0" i="0" kern="1200" dirty="0">
                <a:solidFill>
                  <a:schemeClr val="tx1"/>
                </a:solidFill>
                <a:effectLst/>
                <a:latin typeface="Arial" charset="0"/>
                <a:ea typeface="ヒラギノ角ゴ Pro W3" charset="-128"/>
                <a:cs typeface="ヒラギノ角ゴ Pro W3" charset="-128"/>
              </a:rPr>
              <a:t>can be given to patients and caregivers. </a:t>
            </a:r>
          </a:p>
          <a:p>
            <a:endParaRPr lang="en-US" sz="1200" b="0" i="0" kern="1200" dirty="0">
              <a:solidFill>
                <a:schemeClr val="tx1"/>
              </a:solidFill>
              <a:effectLst/>
              <a:latin typeface="Arial" charset="0"/>
              <a:ea typeface="ヒラギノ角ゴ Pro W3" charset="-128"/>
            </a:endParaRPr>
          </a:p>
          <a:p>
            <a:r>
              <a:rPr lang="en-US" sz="1200" b="0" i="0" kern="1200" dirty="0">
                <a:solidFill>
                  <a:schemeClr val="tx1"/>
                </a:solidFill>
                <a:effectLst/>
                <a:latin typeface="Arial" charset="0"/>
                <a:ea typeface="ヒラギノ角ゴ Pro W3" charset="-128"/>
                <a:cs typeface="ヒラギノ角ゴ Pro W3" charset="-128"/>
              </a:rPr>
              <a:t>In addition to our easy-to-read advance directives, we provide pamphlets to prime patients and caregivers to discuss advance care planning.</a:t>
            </a:r>
            <a:endParaRPr lang="en-US" dirty="0"/>
          </a:p>
          <a:p>
            <a:endParaRPr lang="en-US" dirty="0"/>
          </a:p>
          <a:p>
            <a:r>
              <a:rPr lang="en-US" dirty="0"/>
              <a:t>We also have a “PREPARE for YOUR Care Quick Start Guide” to hand to patients (not pictured here). </a:t>
            </a:r>
          </a:p>
          <a:p>
            <a:endParaRPr lang="en-US" dirty="0"/>
          </a:p>
          <a:p>
            <a:r>
              <a:rPr lang="en-US" dirty="0"/>
              <a:t>These materials have been shown to prime people for advance care planning discussions, such as priming patients for discussions with their clinicians, decreasing clinician burden.</a:t>
            </a:r>
          </a:p>
          <a:p>
            <a:endParaRPr lang="en-US" dirty="0"/>
          </a:p>
        </p:txBody>
      </p:sp>
    </p:spTree>
    <p:extLst>
      <p:ext uri="{BB962C8B-B14F-4D97-AF65-F5344CB8AC3E}">
        <p14:creationId xmlns:p14="http://schemas.microsoft.com/office/powerpoint/2010/main" val="321819228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Our materials also include simple scripts for clinicians of all backgrounds to make starting ACP conversations easier during busy clinical encounters. </a:t>
            </a:r>
          </a:p>
          <a:p>
            <a:endParaRPr lang="en-US" dirty="0"/>
          </a:p>
          <a:p>
            <a:r>
              <a:rPr lang="en-US" dirty="0"/>
              <a:t>We also have several toolkits for providers, such as instructions for how to put on group medical visits. </a:t>
            </a:r>
          </a:p>
          <a:p>
            <a:endParaRPr lang="en-US" dirty="0"/>
          </a:p>
          <a:p>
            <a:r>
              <a:rPr lang="en-US" dirty="0"/>
              <a:t>Use of PREPARE in group medical visits has been shown to increase ACP documentation up to 71% and surrogate designation up to 93%.</a:t>
            </a:r>
          </a:p>
          <a:p>
            <a:endParaRPr lang="en-US" dirty="0"/>
          </a:p>
          <a:p>
            <a:r>
              <a:rPr lang="en-US" dirty="0"/>
              <a:t>These toolkits can also be used to put on group movie events in the community. </a:t>
            </a:r>
          </a:p>
        </p:txBody>
      </p:sp>
    </p:spTree>
    <p:extLst>
      <p:ext uri="{BB962C8B-B14F-4D97-AF65-F5344CB8AC3E}">
        <p14:creationId xmlns:p14="http://schemas.microsoft.com/office/powerpoint/2010/main" val="361172720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263E926-80C6-4DD8-BBAF-09FCCA7FBA1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36E1C2F-2C0B-A30E-0F0D-8B1F47E646B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30D038A-4789-D1BE-0D3B-63503CFFE8AD}"/>
              </a:ext>
            </a:extLst>
          </p:cNvPr>
          <p:cNvSpPr>
            <a:spLocks noGrp="1"/>
          </p:cNvSpPr>
          <p:nvPr>
            <p:ph type="body" idx="1"/>
          </p:nvPr>
        </p:nvSpPr>
        <p:spPr/>
        <p:txBody>
          <a:bodyPr/>
          <a:lstStyle/>
          <a:p>
            <a:r>
              <a:rPr lang="en-US" dirty="0"/>
              <a:t>We also have materials to help organizations with population health messaging of advance care planning (ACP.)</a:t>
            </a:r>
          </a:p>
          <a:p>
            <a:endParaRPr lang="en-US" dirty="0"/>
          </a:p>
          <a:p>
            <a:r>
              <a:rPr lang="en-US" dirty="0"/>
              <a:t>Our Powered by PREPARE License includes a template for ACP messaging. These messages have been vetted by over 100 patients, caregivers, clinicians, and payors and have been refined over many years. The language is easy to use and shown to engage </a:t>
            </a:r>
            <a:r>
              <a:rPr lang="en-US" dirty="0" err="1"/>
              <a:t>differenc</a:t>
            </a:r>
            <a:r>
              <a:rPr lang="en-US" dirty="0"/>
              <a:t> populations, such as Spanish-speakers. Using this template helped us increase ACP at a health system and population level. </a:t>
            </a:r>
          </a:p>
          <a:p>
            <a:endParaRPr lang="en-US" dirty="0"/>
          </a:p>
          <a:p>
            <a:r>
              <a:rPr lang="en-US" dirty="0"/>
              <a:t>The license also includes a toolkit to help lay and healthcare navigators. The toolkit provides suggested workflows and gives the navigators the words they can say to start ACP discussions.</a:t>
            </a:r>
          </a:p>
        </p:txBody>
      </p:sp>
    </p:spTree>
    <p:extLst>
      <p:ext uri="{BB962C8B-B14F-4D97-AF65-F5344CB8AC3E}">
        <p14:creationId xmlns:p14="http://schemas.microsoft.com/office/powerpoint/2010/main" val="25961324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have received positive feedback from many healthcare leaders, clinicians, and patients. </a:t>
            </a:r>
          </a:p>
          <a:p>
            <a:endParaRPr lang="en-US" dirty="0"/>
          </a:p>
          <a:p>
            <a:r>
              <a:rPr lang="en-US" dirty="0"/>
              <a:t>Here are just some examples:</a:t>
            </a:r>
          </a:p>
          <a:p>
            <a:pPr marL="171450" indent="-171450">
              <a:buFont typeface="Arial" panose="020B0604020202020204" pitchFamily="34" charset="0"/>
              <a:buChar char="•"/>
            </a:pPr>
            <a:r>
              <a:rPr lang="en-US" i="1" dirty="0"/>
              <a:t>“PREPARE is the gold standard of ACP</a:t>
            </a:r>
            <a:r>
              <a:rPr lang="en-US" dirty="0"/>
              <a:t>” – Notes by a healthcare leader and health system executive</a:t>
            </a:r>
          </a:p>
          <a:p>
            <a:pPr marL="171450" indent="-171450">
              <a:buFont typeface="Arial" panose="020B0604020202020204" pitchFamily="34" charset="0"/>
              <a:buChar char="•"/>
            </a:pPr>
            <a:r>
              <a:rPr lang="en-US" dirty="0"/>
              <a:t>A clinician reported, “</a:t>
            </a:r>
            <a:r>
              <a:rPr lang="en-US" i="1" dirty="0"/>
              <a:t>Patients come to their visits prepared, making ACP easier and more efficient.</a:t>
            </a:r>
            <a:r>
              <a:rPr lang="en-US" dirty="0"/>
              <a:t>”</a:t>
            </a:r>
          </a:p>
          <a:p>
            <a:pPr marL="171450" indent="-171450">
              <a:buFont typeface="Arial" panose="020B0604020202020204" pitchFamily="34" charset="0"/>
              <a:buChar char="•"/>
            </a:pPr>
            <a:r>
              <a:rPr lang="en-US" dirty="0"/>
              <a:t>And patients report that:</a:t>
            </a:r>
          </a:p>
          <a:p>
            <a:pPr marL="628650" lvl="1" indent="-171450">
              <a:buFont typeface="Arial" panose="020B0604020202020204" pitchFamily="34" charset="0"/>
              <a:buChar char="•"/>
            </a:pPr>
            <a:r>
              <a:rPr lang="en-US" i="1" dirty="0"/>
              <a:t>“PREPARE breaks it down into doable actions, instead of walking into a fog of what ACP is all about.”</a:t>
            </a:r>
            <a:endParaRPr lang="en-US" sz="1200" i="0" dirty="0"/>
          </a:p>
          <a:p>
            <a:pPr marL="628650" lvl="1" indent="-171450">
              <a:buFont typeface="Arial" panose="020B0604020202020204" pitchFamily="34" charset="0"/>
              <a:buChar char="•"/>
            </a:pPr>
            <a:r>
              <a:rPr lang="en-US" sz="1200" i="1" dirty="0"/>
              <a:t>“After seeing examples on the website, deciding on my own wishes is a lot easier for me now.” </a:t>
            </a:r>
            <a:endParaRPr lang="en-US" dirty="0"/>
          </a:p>
        </p:txBody>
      </p:sp>
    </p:spTree>
    <p:extLst>
      <p:ext uri="{BB962C8B-B14F-4D97-AF65-F5344CB8AC3E}">
        <p14:creationId xmlns:p14="http://schemas.microsoft.com/office/powerpoint/2010/main" val="263097630"/>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summary: </a:t>
            </a:r>
          </a:p>
          <a:p>
            <a:pPr marL="171450" indent="-171450">
              <a:buFont typeface="Arial" panose="020B0604020202020204" pitchFamily="34" charset="0"/>
              <a:buChar char="•"/>
            </a:pPr>
            <a:r>
              <a:rPr lang="en-US" dirty="0"/>
              <a:t>PREPARE is evidence-based (based on findings from several published randomized trials). It is the only patient-facing advance care planning program endorsed by the National Council on Aging.</a:t>
            </a:r>
          </a:p>
          <a:p>
            <a:pPr marL="171450" indent="-171450">
              <a:buFont typeface="Arial" panose="020B0604020202020204" pitchFamily="34" charset="0"/>
              <a:buChar char="•"/>
            </a:pPr>
            <a:r>
              <a:rPr lang="en-US" dirty="0"/>
              <a:t>It has proven outcomes in health systems.</a:t>
            </a:r>
          </a:p>
          <a:p>
            <a:pPr marL="171450" indent="-171450">
              <a:buFont typeface="Arial" panose="020B0604020202020204" pitchFamily="34" charset="0"/>
              <a:buChar char="•"/>
            </a:pPr>
            <a:r>
              <a:rPr lang="en-US" dirty="0"/>
              <a:t>It has been shown to prime patients for advance care planning (ACP) discussions and make documentation easier on clinicians.</a:t>
            </a:r>
          </a:p>
          <a:p>
            <a:pPr marL="171450" indent="-171450">
              <a:buFont typeface="Arial" panose="020B0604020202020204" pitchFamily="34" charset="0"/>
              <a:buChar char="•"/>
            </a:pPr>
            <a:r>
              <a:rPr lang="en-US" dirty="0"/>
              <a:t>Great lengths have been made to ensure it is universally accessible in order to decrease disparities in ACP.</a:t>
            </a:r>
          </a:p>
          <a:p>
            <a:pPr marL="171450" indent="-171450">
              <a:buFont typeface="Arial" panose="020B0604020202020204" pitchFamily="34" charset="0"/>
              <a:buChar char="•"/>
            </a:pPr>
            <a:r>
              <a:rPr lang="en-US" dirty="0"/>
              <a:t>Our team provides ongoing legal assessment and content updates to ensure our state-specific advance directives in all languages are in legal compliance. </a:t>
            </a:r>
          </a:p>
          <a:p>
            <a:pPr marL="171450" marR="0" lvl="0" indent="-171450" algn="l" defTabSz="914400" rtl="0" eaLnBrk="0" fontAlgn="base" latinLnBrk="0" hangingPunct="0">
              <a:lnSpc>
                <a:spcPct val="100000"/>
              </a:lnSpc>
              <a:spcBef>
                <a:spcPct val="30000"/>
              </a:spcBef>
              <a:spcAft>
                <a:spcPct val="0"/>
              </a:spcAft>
              <a:buClrTx/>
              <a:buSzTx/>
              <a:buFont typeface="Arial" panose="020B0604020202020204" pitchFamily="34" charset="0"/>
              <a:buChar char="•"/>
              <a:tabLst/>
              <a:defRPr/>
            </a:pPr>
            <a:r>
              <a:rPr lang="en-US" dirty="0"/>
              <a:t>With a license, our materials are customizable, so an organization can change the logos or include our resources in other programs.</a:t>
            </a:r>
          </a:p>
          <a:p>
            <a:pPr marL="171450" indent="-171450">
              <a:buFont typeface="Arial" panose="020B0604020202020204" pitchFamily="34" charset="0"/>
              <a:buChar char="•"/>
            </a:pPr>
            <a:endParaRPr lang="en-US" dirty="0"/>
          </a:p>
        </p:txBody>
      </p:sp>
    </p:spTree>
    <p:extLst>
      <p:ext uri="{BB962C8B-B14F-4D97-AF65-F5344CB8AC3E}">
        <p14:creationId xmlns:p14="http://schemas.microsoft.com/office/powerpoint/2010/main" val="1309180740"/>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47900" y="517525"/>
            <a:ext cx="4597400" cy="2586038"/>
          </a:xfrm>
        </p:spPr>
      </p:sp>
      <p:sp>
        <p:nvSpPr>
          <p:cNvPr id="3" name="Notes Placeholder 2"/>
          <p:cNvSpPr>
            <a:spLocks noGrp="1"/>
          </p:cNvSpPr>
          <p:nvPr>
            <p:ph type="body" idx="1"/>
          </p:nvPr>
        </p:nvSpPr>
        <p:spPr/>
        <p:txBody>
          <a:bodyPr/>
          <a:lstStyle/>
          <a:p>
            <a:r>
              <a:rPr lang="en-US" dirty="0"/>
              <a:t>The UC Regents offers several licensing opportunities, including to:</a:t>
            </a:r>
          </a:p>
          <a:p>
            <a:pPr marL="171450" indent="-171450">
              <a:buFont typeface="Arial" panose="020B0604020202020204" pitchFamily="34" charset="0"/>
              <a:buChar char="•"/>
            </a:pPr>
            <a:r>
              <a:rPr lang="en-US" sz="1200" kern="1200" dirty="0">
                <a:solidFill>
                  <a:schemeClr val="tx1"/>
                </a:solidFill>
                <a:latin typeface="Arial" charset="0"/>
                <a:ea typeface="ヒラギノ角ゴ Pro W3" charset="-128"/>
                <a:cs typeface="ヒラギノ角ゴ Pro W3" charset="-128"/>
              </a:rPr>
              <a:t>Customize and integrate our materials </a:t>
            </a:r>
          </a:p>
          <a:p>
            <a:pPr marL="171450" indent="-171450">
              <a:buFont typeface="Arial" panose="020B0604020202020204" pitchFamily="34" charset="0"/>
              <a:buChar char="•"/>
            </a:pPr>
            <a:r>
              <a:rPr lang="en-US" sz="1200" b="0" i="0" kern="1200" dirty="0">
                <a:solidFill>
                  <a:srgbClr val="212529"/>
                </a:solidFill>
                <a:effectLst/>
                <a:latin typeface="Arial" charset="0"/>
                <a:ea typeface="ヒラギノ角ゴ Pro W3" charset="-128"/>
                <a:cs typeface="ヒラギノ角ゴ Pro W3" charset="-128"/>
              </a:rPr>
              <a:t>Conduct research or quality improvement initiatives</a:t>
            </a:r>
          </a:p>
          <a:p>
            <a:pPr marL="171450" indent="-171450">
              <a:buFont typeface="Arial" panose="020B0604020202020204" pitchFamily="34" charset="0"/>
              <a:buChar char="•"/>
            </a:pPr>
            <a:endParaRPr 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Visit </a:t>
            </a:r>
            <a:r>
              <a:rPr lang="en-US" sz="1200" dirty="0">
                <a:hlinkClick r:id="rId3"/>
              </a:rPr>
              <a:t>prepareforyourcare.org/en/partner-with-prepare</a:t>
            </a:r>
            <a:r>
              <a:rPr lang="en-US" dirty="0"/>
              <a:t> for more information, such as our licensing brochure. </a:t>
            </a:r>
          </a:p>
        </p:txBody>
      </p:sp>
    </p:spTree>
    <p:extLst>
      <p:ext uri="{BB962C8B-B14F-4D97-AF65-F5344CB8AC3E}">
        <p14:creationId xmlns:p14="http://schemas.microsoft.com/office/powerpoint/2010/main" val="290717334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4"/>
        <p:cNvGrpSpPr/>
        <p:nvPr/>
      </p:nvGrpSpPr>
      <p:grpSpPr>
        <a:xfrm>
          <a:off x="0" y="0"/>
          <a:ext cx="0" cy="0"/>
          <a:chOff x="0" y="0"/>
          <a:chExt cx="0" cy="0"/>
        </a:xfrm>
      </p:grpSpPr>
      <p:sp>
        <p:nvSpPr>
          <p:cNvPr id="85" name="Google Shape;85;g35f391192_00:notes"/>
          <p:cNvSpPr>
            <a:spLocks noGrp="1" noRot="1" noChangeAspect="1"/>
          </p:cNvSpPr>
          <p:nvPr>
            <p:ph type="sldImg" idx="2"/>
          </p:nvPr>
        </p:nvSpPr>
        <p:spPr>
          <a:xfrm>
            <a:off x="2247900" y="517525"/>
            <a:ext cx="4597400" cy="2586038"/>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6" name="Google Shape;86;g35f391192_00:notes"/>
          <p:cNvSpPr txBox="1">
            <a:spLocks noGrp="1"/>
          </p:cNvSpPr>
          <p:nvPr>
            <p:ph type="body" idx="1"/>
          </p:nvPr>
        </p:nvSpPr>
        <p:spPr>
          <a:xfrm>
            <a:off x="909432" y="3275351"/>
            <a:ext cx="7275443" cy="3102964"/>
          </a:xfrm>
          <a:prstGeom prst="rect">
            <a:avLst/>
          </a:prstGeom>
        </p:spPr>
        <p:txBody>
          <a:bodyPr spcFirstLastPara="1" wrap="square" lIns="91425" tIns="91425" rIns="91425" bIns="91425" anchor="t" anchorCtr="0">
            <a:noAutofit/>
          </a:bodyPr>
          <a:lstStyle/>
          <a:p>
            <a:pPr marL="0" marR="0" lvl="0" indent="0" algn="l" defTabSz="914400" rtl="0" eaLnBrk="0" fontAlgn="base" latinLnBrk="0" hangingPunct="0">
              <a:lnSpc>
                <a:spcPct val="100000"/>
              </a:lnSpc>
              <a:spcBef>
                <a:spcPts val="0"/>
              </a:spcBef>
              <a:spcAft>
                <a:spcPts val="0"/>
              </a:spcAft>
              <a:buClrTx/>
              <a:buSzTx/>
              <a:buFontTx/>
              <a:buNone/>
              <a:tabLst/>
              <a:defRPr/>
            </a:pPr>
            <a:r>
              <a:rPr lang="en-US" dirty="0"/>
              <a:t>PREPARE is copyrighted by the Regents of the University of California. Please see our Terms of Use and information here. If you have any questions, please reach out to our team. </a:t>
            </a:r>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Master" Target="../slideMasters/slideMaster3.xml"/><Relationship Id="rId4" Type="http://schemas.openxmlformats.org/officeDocument/2006/relationships/image" Target="../media/image8.png"/></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9.jpeg"/><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0.jpeg"/><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1.jpeg"/><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tiff"/><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5.jpeg"/><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18.emf"/><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1">
          <a:blip r:embed="rId2">
            <a:lum/>
          </a:blip>
          <a:srcRect/>
          <a:stretch>
            <a:fillRect l="-3000" r="-3000"/>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598613"/>
            <a:ext cx="7772400" cy="1101725"/>
          </a:xfrm>
        </p:spPr>
        <p:txBody>
          <a:bodyPr/>
          <a:lstStyle/>
          <a:p>
            <a:r>
              <a:rPr lang="en-US"/>
              <a:t>Click to edit Master title style</a:t>
            </a:r>
          </a:p>
        </p:txBody>
      </p:sp>
      <p:sp>
        <p:nvSpPr>
          <p:cNvPr id="3" name="Subtitle 2"/>
          <p:cNvSpPr>
            <a:spLocks noGrp="1"/>
          </p:cNvSpPr>
          <p:nvPr>
            <p:ph type="subTitle" idx="1"/>
          </p:nvPr>
        </p:nvSpPr>
        <p:spPr>
          <a:xfrm>
            <a:off x="1371600" y="2914650"/>
            <a:ext cx="6400800" cy="131445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3305175"/>
            <a:ext cx="7772400" cy="1022350"/>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179638"/>
            <a:ext cx="7772400" cy="112553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200150"/>
            <a:ext cx="4038600" cy="339407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200150"/>
            <a:ext cx="4038600" cy="339407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150938"/>
            <a:ext cx="4040188" cy="4810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1631950"/>
            <a:ext cx="4040188" cy="296227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150938"/>
            <a:ext cx="4041775" cy="4810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1631950"/>
            <a:ext cx="4041775" cy="296227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04788"/>
            <a:ext cx="3008313" cy="871537"/>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04788"/>
            <a:ext cx="5111750" cy="4389437"/>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076325"/>
            <a:ext cx="3008313" cy="35179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3600450"/>
            <a:ext cx="5486400" cy="425450"/>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460375"/>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4025900"/>
            <a:ext cx="5486400" cy="60325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06375"/>
            <a:ext cx="2057400" cy="438785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06375"/>
            <a:ext cx="6019800" cy="43878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D760D476-C54C-466C-8B4C-7C3DF041D2D8}"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D64C5B52-41A6-4908-B4B0-4598AA92F776}"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597820"/>
            <a:ext cx="7772400" cy="1102519"/>
          </a:xfrm>
        </p:spPr>
        <p:txBody>
          <a:bodyPr/>
          <a:lstStyle/>
          <a:p>
            <a:r>
              <a:rPr lang="en-US"/>
              <a:t>Click to edit Master title style</a:t>
            </a:r>
          </a:p>
        </p:txBody>
      </p:sp>
      <p:sp>
        <p:nvSpPr>
          <p:cNvPr id="3" name="Subtitle 2"/>
          <p:cNvSpPr>
            <a:spLocks noGrp="1"/>
          </p:cNvSpPr>
          <p:nvPr>
            <p:ph type="subTitle" idx="1"/>
          </p:nvPr>
        </p:nvSpPr>
        <p:spPr>
          <a:xfrm>
            <a:off x="1371600" y="2914650"/>
            <a:ext cx="6400800" cy="131445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8577591-D0B0-4749-B252-3CA0AC6CC735}" type="datetimeFigureOut">
              <a:rPr lang="en-US" smtClean="0">
                <a:solidFill>
                  <a:prstClr val="black">
                    <a:tint val="75000"/>
                  </a:prstClr>
                </a:solidFill>
              </a:rPr>
              <a:pPr/>
              <a:t>6/12/25</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F04F5900-AF6B-48EF-99F6-62B6D0214D88}"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8577591-D0B0-4749-B252-3CA0AC6CC735}" type="datetimeFigureOut">
              <a:rPr lang="en-US" smtClean="0">
                <a:solidFill>
                  <a:prstClr val="black">
                    <a:tint val="75000"/>
                  </a:prstClr>
                </a:solidFill>
              </a:rPr>
              <a:pPr/>
              <a:t>6/12/25</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F04F5900-AF6B-48EF-99F6-62B6D0214D88}"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8577591-D0B0-4749-B252-3CA0AC6CC735}" type="datetimeFigureOut">
              <a:rPr lang="en-US" smtClean="0">
                <a:solidFill>
                  <a:prstClr val="black">
                    <a:tint val="75000"/>
                  </a:prstClr>
                </a:solidFill>
              </a:rPr>
              <a:pPr/>
              <a:t>6/12/25</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fld id="{F04F5900-AF6B-48EF-99F6-62B6D0214D88}" type="slidenum">
              <a:rPr lang="en-US" smtClean="0">
                <a:solidFill>
                  <a:prstClr val="black">
                    <a:tint val="75000"/>
                  </a:prstClr>
                </a:solidFill>
              </a:rPr>
              <a:pPr/>
              <a:t>‹#›</a:t>
            </a:fld>
            <a:endParaRPr lang="en-US">
              <a:solidFill>
                <a:prstClr val="black">
                  <a:tint val="75000"/>
                </a:prstClr>
              </a:solidFill>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over – Full Bleed White">
    <p:bg>
      <p:bgRef idx="1001">
        <a:schemeClr val="bg1"/>
      </p:bgRef>
    </p:bg>
    <p:spTree>
      <p:nvGrpSpPr>
        <p:cNvPr id="1" name=""/>
        <p:cNvGrpSpPr/>
        <p:nvPr/>
      </p:nvGrpSpPr>
      <p:grpSpPr>
        <a:xfrm>
          <a:off x="0" y="0"/>
          <a:ext cx="0" cy="0"/>
          <a:chOff x="0" y="0"/>
          <a:chExt cx="0" cy="0"/>
        </a:xfrm>
      </p:grpSpPr>
      <p:pic>
        <p:nvPicPr>
          <p:cNvPr id="2" name="Picture 1"/>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9144000" cy="5143500"/>
          </a:xfrm>
          <a:prstGeom prst="rect">
            <a:avLst/>
          </a:prstGeom>
        </p:spPr>
      </p:pic>
      <p:sp>
        <p:nvSpPr>
          <p:cNvPr id="10" name="Rectangle 9"/>
          <p:cNvSpPr/>
          <p:nvPr userDrawn="1"/>
        </p:nvSpPr>
        <p:spPr bwMode="auto">
          <a:xfrm>
            <a:off x="502920" y="0"/>
            <a:ext cx="5666935" cy="4304714"/>
          </a:xfrm>
          <a:prstGeom prst="rect">
            <a:avLst/>
          </a:prstGeom>
          <a:solidFill>
            <a:schemeClr val="bg1"/>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rgbClr val="052049"/>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20"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rgbClr val="052049"/>
                </a:solidFill>
                <a:latin typeface="+mj-lt"/>
              </a:defRPr>
            </a:lvl1pPr>
          </a:lstStyle>
          <a:p>
            <a:r>
              <a:rPr lang="en-US" dirty="0"/>
              <a:t>Title Here</a:t>
            </a:r>
          </a:p>
        </p:txBody>
      </p:sp>
      <p:sp>
        <p:nvSpPr>
          <p:cNvPr id="21"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rgbClr val="052049"/>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
        <p:nvSpPr>
          <p:cNvPr id="9"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rgbClr val="052049"/>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pic>
        <p:nvPicPr>
          <p:cNvPr id="12" name="Picture 11"/>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784272" y="351579"/>
            <a:ext cx="1676303" cy="370197"/>
          </a:xfrm>
          <a:prstGeom prst="rect">
            <a:avLst/>
          </a:prstGeom>
        </p:spPr>
      </p:pic>
    </p:spTree>
    <p:extLst>
      <p:ext uri="{BB962C8B-B14F-4D97-AF65-F5344CB8AC3E}">
        <p14:creationId xmlns:p14="http://schemas.microsoft.com/office/powerpoint/2010/main" val="738190568"/>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Cover – Full Bleed Blue 1">
    <p:bg>
      <p:bgRef idx="1001">
        <a:schemeClr val="bg1"/>
      </p:bgRef>
    </p:bg>
    <p:spTree>
      <p:nvGrpSpPr>
        <p:cNvPr id="1" name=""/>
        <p:cNvGrpSpPr/>
        <p:nvPr/>
      </p:nvGrpSpPr>
      <p:grpSpPr>
        <a:xfrm>
          <a:off x="0" y="0"/>
          <a:ext cx="0" cy="0"/>
          <a:chOff x="0" y="0"/>
          <a:chExt cx="0" cy="0"/>
        </a:xfrm>
      </p:grpSpPr>
      <p:pic>
        <p:nvPicPr>
          <p:cNvPr id="3" name="Picture 2"/>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9144000" cy="5143500"/>
          </a:xfrm>
          <a:prstGeom prst="rect">
            <a:avLst/>
          </a:prstGeom>
        </p:spPr>
      </p:pic>
      <p:pic>
        <p:nvPicPr>
          <p:cNvPr id="5" name="Picture 4"/>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0" y="0"/>
            <a:ext cx="9144000" cy="5143500"/>
          </a:xfrm>
          <a:prstGeom prst="rect">
            <a:avLst/>
          </a:prstGeom>
        </p:spPr>
      </p:pic>
      <p:sp>
        <p:nvSpPr>
          <p:cNvPr id="2" name="Rectangle 1"/>
          <p:cNvSpPr/>
          <p:nvPr userDrawn="1"/>
        </p:nvSpPr>
        <p:spPr bwMode="auto">
          <a:xfrm>
            <a:off x="502920" y="0"/>
            <a:ext cx="5666935" cy="4304714"/>
          </a:xfrm>
          <a:prstGeom prst="rect">
            <a:avLst/>
          </a:prstGeom>
          <a:solidFill>
            <a:schemeClr val="accent1"/>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10"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11"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14"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2" name="Picture 11"/>
          <p:cNvPicPr>
            <a:picLocks noChangeAspect="1"/>
          </p:cNvPicPr>
          <p:nvPr userDrawn="1"/>
        </p:nvPicPr>
        <p:blipFill>
          <a:blip r:embed="rId4" cstate="print">
            <a:extLst>
              <a:ext uri="{28A0092B-C50C-407E-A947-70E740481C1C}">
                <a14:useLocalDpi xmlns:a14="http://schemas.microsoft.com/office/drawing/2010/main"/>
              </a:ext>
            </a:extLst>
          </a:blip>
          <a:stretch>
            <a:fillRect/>
          </a:stretch>
        </p:blipFill>
        <p:spPr>
          <a:xfrm>
            <a:off x="632637" y="234057"/>
            <a:ext cx="1988290" cy="615560"/>
          </a:xfrm>
          <a:prstGeom prst="rect">
            <a:avLst/>
          </a:prstGeom>
        </p:spPr>
      </p:pic>
    </p:spTree>
    <p:extLst>
      <p:ext uri="{BB962C8B-B14F-4D97-AF65-F5344CB8AC3E}">
        <p14:creationId xmlns:p14="http://schemas.microsoft.com/office/powerpoint/2010/main" val="1237331239"/>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Cover – Full Bleed Teal 1">
    <p:bg>
      <p:bgRef idx="1001">
        <a:schemeClr val="bg1"/>
      </p:bgRef>
    </p:bg>
    <p:spTree>
      <p:nvGrpSpPr>
        <p:cNvPr id="1" name=""/>
        <p:cNvGrpSpPr/>
        <p:nvPr/>
      </p:nvGrpSpPr>
      <p:grpSpPr>
        <a:xfrm>
          <a:off x="0" y="0"/>
          <a:ext cx="0" cy="0"/>
          <a:chOff x="0" y="0"/>
          <a:chExt cx="0" cy="0"/>
        </a:xfrm>
      </p:grpSpPr>
      <p:pic>
        <p:nvPicPr>
          <p:cNvPr id="3" name="Picture 2"/>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9144000" cy="5143500"/>
          </a:xfrm>
          <a:prstGeom prst="rect">
            <a:avLst/>
          </a:prstGeom>
        </p:spPr>
      </p:pic>
      <p:sp>
        <p:nvSpPr>
          <p:cNvPr id="2" name="Rectangle 1"/>
          <p:cNvSpPr/>
          <p:nvPr userDrawn="1"/>
        </p:nvSpPr>
        <p:spPr bwMode="auto">
          <a:xfrm>
            <a:off x="502920" y="0"/>
            <a:ext cx="5666935" cy="4304714"/>
          </a:xfrm>
          <a:prstGeom prst="rect">
            <a:avLst/>
          </a:prstGeom>
          <a:solidFill>
            <a:schemeClr val="accent2"/>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9"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11"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12"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0" name="Picture 9"/>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32637" y="234057"/>
            <a:ext cx="1988290" cy="615560"/>
          </a:xfrm>
          <a:prstGeom prst="rect">
            <a:avLst/>
          </a:prstGeom>
        </p:spPr>
      </p:pic>
    </p:spTree>
    <p:extLst>
      <p:ext uri="{BB962C8B-B14F-4D97-AF65-F5344CB8AC3E}">
        <p14:creationId xmlns:p14="http://schemas.microsoft.com/office/powerpoint/2010/main" val="913047486"/>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Cover – Full Bleed Blue 2">
    <p:bg>
      <p:bgRef idx="1001">
        <a:schemeClr val="bg1"/>
      </p:bgRef>
    </p:bg>
    <p:spTree>
      <p:nvGrpSpPr>
        <p:cNvPr id="1" name=""/>
        <p:cNvGrpSpPr/>
        <p:nvPr/>
      </p:nvGrpSpPr>
      <p:grpSpPr>
        <a:xfrm>
          <a:off x="0" y="0"/>
          <a:ext cx="0" cy="0"/>
          <a:chOff x="0" y="0"/>
          <a:chExt cx="0" cy="0"/>
        </a:xfrm>
      </p:grpSpPr>
      <p:pic>
        <p:nvPicPr>
          <p:cNvPr id="4" name="Picture 3"/>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9144000" cy="5143500"/>
          </a:xfrm>
          <a:prstGeom prst="rect">
            <a:avLst/>
          </a:prstGeom>
        </p:spPr>
      </p:pic>
      <p:sp>
        <p:nvSpPr>
          <p:cNvPr id="2" name="Rectangle 1"/>
          <p:cNvSpPr/>
          <p:nvPr userDrawn="1"/>
        </p:nvSpPr>
        <p:spPr bwMode="auto">
          <a:xfrm>
            <a:off x="502920" y="0"/>
            <a:ext cx="5666935" cy="4304714"/>
          </a:xfrm>
          <a:prstGeom prst="rect">
            <a:avLst/>
          </a:prstGeom>
          <a:solidFill>
            <a:schemeClr val="accent1"/>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10"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11"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14"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2" name="Picture 11"/>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32637" y="234057"/>
            <a:ext cx="1988290" cy="615560"/>
          </a:xfrm>
          <a:prstGeom prst="rect">
            <a:avLst/>
          </a:prstGeom>
        </p:spPr>
      </p:pic>
    </p:spTree>
    <p:extLst>
      <p:ext uri="{BB962C8B-B14F-4D97-AF65-F5344CB8AC3E}">
        <p14:creationId xmlns:p14="http://schemas.microsoft.com/office/powerpoint/2010/main" val="2761433666"/>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Cover – Full Bleed Teal 2">
    <p:bg>
      <p:bgRef idx="1001">
        <a:schemeClr val="bg1"/>
      </p:bgRef>
    </p:bg>
    <p:spTree>
      <p:nvGrpSpPr>
        <p:cNvPr id="1" name=""/>
        <p:cNvGrpSpPr/>
        <p:nvPr/>
      </p:nvGrpSpPr>
      <p:grpSpPr>
        <a:xfrm>
          <a:off x="0" y="0"/>
          <a:ext cx="0" cy="0"/>
          <a:chOff x="0" y="0"/>
          <a:chExt cx="0" cy="0"/>
        </a:xfrm>
      </p:grpSpPr>
      <p:pic>
        <p:nvPicPr>
          <p:cNvPr id="6" name="Picture 5"/>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34506" y="0"/>
            <a:ext cx="9144000" cy="5143500"/>
          </a:xfrm>
          <a:prstGeom prst="rect">
            <a:avLst/>
          </a:prstGeom>
        </p:spPr>
      </p:pic>
      <p:sp>
        <p:nvSpPr>
          <p:cNvPr id="2" name="Rectangle 1"/>
          <p:cNvSpPr/>
          <p:nvPr userDrawn="1"/>
        </p:nvSpPr>
        <p:spPr bwMode="auto">
          <a:xfrm>
            <a:off x="502920" y="0"/>
            <a:ext cx="5666935" cy="4304714"/>
          </a:xfrm>
          <a:prstGeom prst="rect">
            <a:avLst/>
          </a:prstGeom>
          <a:solidFill>
            <a:schemeClr val="accent2"/>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9"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11"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12"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0" name="Picture 9"/>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32637" y="234057"/>
            <a:ext cx="1988290" cy="615560"/>
          </a:xfrm>
          <a:prstGeom prst="rect">
            <a:avLst/>
          </a:prstGeom>
        </p:spPr>
      </p:pic>
    </p:spTree>
    <p:extLst>
      <p:ext uri="{BB962C8B-B14F-4D97-AF65-F5344CB8AC3E}">
        <p14:creationId xmlns:p14="http://schemas.microsoft.com/office/powerpoint/2010/main" val="3157434386"/>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Cover – Full Bleed Blue 3">
    <p:bg>
      <p:bgRef idx="1001">
        <a:schemeClr val="bg1"/>
      </p:bgRef>
    </p:bg>
    <p:spTree>
      <p:nvGrpSpPr>
        <p:cNvPr id="1" name=""/>
        <p:cNvGrpSpPr/>
        <p:nvPr/>
      </p:nvGrpSpPr>
      <p:grpSpPr>
        <a:xfrm>
          <a:off x="0" y="0"/>
          <a:ext cx="0" cy="0"/>
          <a:chOff x="0" y="0"/>
          <a:chExt cx="0" cy="0"/>
        </a:xfrm>
      </p:grpSpPr>
      <p:pic>
        <p:nvPicPr>
          <p:cNvPr id="4" name="Picture 3"/>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1" y="21245"/>
            <a:ext cx="9144001" cy="5143501"/>
          </a:xfrm>
          <a:prstGeom prst="rect">
            <a:avLst/>
          </a:prstGeom>
        </p:spPr>
      </p:pic>
      <p:sp>
        <p:nvSpPr>
          <p:cNvPr id="2" name="Rectangle 1"/>
          <p:cNvSpPr/>
          <p:nvPr userDrawn="1"/>
        </p:nvSpPr>
        <p:spPr bwMode="auto">
          <a:xfrm>
            <a:off x="502920" y="0"/>
            <a:ext cx="5666935" cy="4304714"/>
          </a:xfrm>
          <a:prstGeom prst="rect">
            <a:avLst/>
          </a:prstGeom>
          <a:solidFill>
            <a:schemeClr val="accent1"/>
          </a:solidFill>
          <a:ln w="19050" algn="ctr">
            <a:noFill/>
            <a:miter lim="800000"/>
            <a:headEnd/>
            <a:tailEnd/>
          </a:ln>
        </p:spPr>
        <p:txBody>
          <a:bodyPr wrap="none" rtlCol="0" anchor="ctr"/>
          <a:lstStyle/>
          <a:p>
            <a:pPr algn="ctr">
              <a:lnSpc>
                <a:spcPct val="90000"/>
              </a:lnSpc>
            </a:pPr>
            <a:endParaRPr lang="en-US" sz="1600" b="1" dirty="0" err="1">
              <a:solidFill>
                <a:schemeClr val="tx1"/>
              </a:solidFill>
              <a:latin typeface="+mj-lt"/>
            </a:endParaRPr>
          </a:p>
        </p:txBody>
      </p:sp>
      <p:sp>
        <p:nvSpPr>
          <p:cNvPr id="13" name="Date Placeholder 4"/>
          <p:cNvSpPr>
            <a:spLocks noGrp="1"/>
          </p:cNvSpPr>
          <p:nvPr>
            <p:ph type="dt" sz="half" idx="2"/>
          </p:nvPr>
        </p:nvSpPr>
        <p:spPr>
          <a:xfrm>
            <a:off x="785881" y="3869450"/>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10" name="Text Placeholder 2"/>
          <p:cNvSpPr>
            <a:spLocks noGrp="1"/>
          </p:cNvSpPr>
          <p:nvPr>
            <p:ph type="body" sz="quarter" idx="10" hasCustomPrompt="1"/>
          </p:nvPr>
        </p:nvSpPr>
        <p:spPr>
          <a:xfrm>
            <a:off x="784274" y="3355288"/>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11" name="Title 15"/>
          <p:cNvSpPr>
            <a:spLocks noGrp="1"/>
          </p:cNvSpPr>
          <p:nvPr>
            <p:ph type="title" hasCustomPrompt="1"/>
          </p:nvPr>
        </p:nvSpPr>
        <p:spPr>
          <a:xfrm>
            <a:off x="784273" y="1127896"/>
            <a:ext cx="4976447"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14" name="Text Placeholder 3"/>
          <p:cNvSpPr>
            <a:spLocks noGrp="1"/>
          </p:cNvSpPr>
          <p:nvPr>
            <p:ph type="body" sz="quarter" idx="15" hasCustomPrompt="1"/>
          </p:nvPr>
        </p:nvSpPr>
        <p:spPr>
          <a:xfrm>
            <a:off x="787890" y="2526000"/>
            <a:ext cx="4972830"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2" name="Picture 11"/>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32637" y="234057"/>
            <a:ext cx="1988290" cy="615560"/>
          </a:xfrm>
          <a:prstGeom prst="rect">
            <a:avLst/>
          </a:prstGeom>
        </p:spPr>
      </p:pic>
    </p:spTree>
    <p:extLst>
      <p:ext uri="{BB962C8B-B14F-4D97-AF65-F5344CB8AC3E}">
        <p14:creationId xmlns:p14="http://schemas.microsoft.com/office/powerpoint/2010/main" val="544175609"/>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Cover – White">
    <p:bg>
      <p:bgRef idx="1001">
        <a:schemeClr val="bg1"/>
      </p:bgRef>
    </p:bg>
    <p:spTree>
      <p:nvGrpSpPr>
        <p:cNvPr id="1" name=""/>
        <p:cNvGrpSpPr/>
        <p:nvPr/>
      </p:nvGrpSpPr>
      <p:grpSpPr>
        <a:xfrm>
          <a:off x="0" y="0"/>
          <a:ext cx="0" cy="0"/>
          <a:chOff x="0" y="0"/>
          <a:chExt cx="0" cy="0"/>
        </a:xfrm>
      </p:grpSpPr>
      <p:sp>
        <p:nvSpPr>
          <p:cNvPr id="2" name="Rectangle 1"/>
          <p:cNvSpPr/>
          <p:nvPr userDrawn="1"/>
        </p:nvSpPr>
        <p:spPr bwMode="auto">
          <a:xfrm>
            <a:off x="159026" y="4323522"/>
            <a:ext cx="8984974" cy="819978"/>
          </a:xfrm>
          <a:prstGeom prst="rect">
            <a:avLst/>
          </a:prstGeom>
          <a:solidFill>
            <a:schemeClr val="bg1"/>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sp>
        <p:nvSpPr>
          <p:cNvPr id="14" name="Title 15"/>
          <p:cNvSpPr>
            <a:spLocks noGrp="1"/>
          </p:cNvSpPr>
          <p:nvPr>
            <p:ph type="title" hasCustomPrompt="1"/>
          </p:nvPr>
        </p:nvSpPr>
        <p:spPr>
          <a:xfrm>
            <a:off x="299199" y="1878496"/>
            <a:ext cx="6141359" cy="1311963"/>
          </a:xfrm>
        </p:spPr>
        <p:txBody>
          <a:bodyPr anchor="b">
            <a:noAutofit/>
          </a:bodyPr>
          <a:lstStyle>
            <a:lvl1pPr>
              <a:lnSpc>
                <a:spcPct val="90000"/>
              </a:lnSpc>
              <a:defRPr sz="3600" baseline="0">
                <a:solidFill>
                  <a:schemeClr val="tx1"/>
                </a:solidFill>
                <a:latin typeface="+mj-lt"/>
              </a:defRPr>
            </a:lvl1pPr>
          </a:lstStyle>
          <a:p>
            <a:r>
              <a:rPr lang="en-US" dirty="0"/>
              <a:t>Title Here</a:t>
            </a:r>
          </a:p>
        </p:txBody>
      </p:sp>
      <p:sp>
        <p:nvSpPr>
          <p:cNvPr id="15" name="Date Placeholder 4"/>
          <p:cNvSpPr>
            <a:spLocks noGrp="1"/>
          </p:cNvSpPr>
          <p:nvPr>
            <p:ph type="dt" sz="half" idx="2"/>
          </p:nvPr>
        </p:nvSpPr>
        <p:spPr>
          <a:xfrm>
            <a:off x="319200" y="4616418"/>
            <a:ext cx="1925338" cy="178955"/>
          </a:xfrm>
          <a:prstGeom prst="rect">
            <a:avLst/>
          </a:prstGeom>
        </p:spPr>
        <p:txBody>
          <a:bodyPr vert="horz" wrap="square" lIns="91440" tIns="0" rIns="91440" bIns="0" rtlCol="0" anchor="b" anchorCtr="0">
            <a:noAutofit/>
          </a:bodyPr>
          <a:lstStyle>
            <a:lvl1pPr algn="l">
              <a:defRPr sz="1200" i="0">
                <a:solidFill>
                  <a:schemeClr val="tx1"/>
                </a:solidFill>
                <a:latin typeface="Arial" pitchFamily="34" charset="0"/>
                <a:cs typeface="Arial" pitchFamily="34" charset="0"/>
              </a:defRPr>
            </a:lvl1pPr>
          </a:lstStyle>
          <a:p>
            <a:fld id="{7CA65D26-67D5-4CD2-90EC-E629659F24B3}" type="datetime1">
              <a:rPr lang="en-US" smtClean="0"/>
              <a:pPr/>
              <a:t>6/12/25</a:t>
            </a:fld>
            <a:endParaRPr lang="en-US" dirty="0"/>
          </a:p>
        </p:txBody>
      </p:sp>
      <p:pic>
        <p:nvPicPr>
          <p:cNvPr id="12" name="Picture 11"/>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428220" y="1263971"/>
            <a:ext cx="2386698" cy="527082"/>
          </a:xfrm>
          <a:prstGeom prst="rect">
            <a:avLst/>
          </a:prstGeom>
        </p:spPr>
      </p:pic>
      <p:sp>
        <p:nvSpPr>
          <p:cNvPr id="17" name="Text Placeholder 3"/>
          <p:cNvSpPr>
            <a:spLocks noGrp="1"/>
          </p:cNvSpPr>
          <p:nvPr>
            <p:ph type="body" sz="quarter" idx="15" hasCustomPrompt="1"/>
          </p:nvPr>
        </p:nvSpPr>
        <p:spPr>
          <a:xfrm>
            <a:off x="302816" y="3185160"/>
            <a:ext cx="6147682" cy="508220"/>
          </a:xfrm>
          <a:prstGeom prst="rect">
            <a:avLst/>
          </a:prstGeom>
        </p:spPr>
        <p:txBody>
          <a:bodyPr>
            <a:noAutofit/>
          </a:bodyPr>
          <a:lstStyle>
            <a:lvl1pPr marL="0" indent="0" algn="l">
              <a:lnSpc>
                <a:spcPct val="90000"/>
              </a:lnSpc>
              <a:buNone/>
              <a:defRPr sz="1600" i="0">
                <a:solidFill>
                  <a:schemeClr val="tx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
        <p:nvSpPr>
          <p:cNvPr id="8" name="Text Placeholder 2"/>
          <p:cNvSpPr>
            <a:spLocks noGrp="1"/>
          </p:cNvSpPr>
          <p:nvPr>
            <p:ph type="body" sz="quarter" idx="10" hasCustomPrompt="1"/>
          </p:nvPr>
        </p:nvSpPr>
        <p:spPr>
          <a:xfrm>
            <a:off x="317593" y="4102256"/>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tx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pic>
        <p:nvPicPr>
          <p:cNvPr id="11" name="Picture 10"/>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7840673" y="-14068"/>
            <a:ext cx="729586" cy="729586"/>
          </a:xfrm>
          <a:prstGeom prst="rect">
            <a:avLst/>
          </a:prstGeom>
        </p:spPr>
      </p:pic>
    </p:spTree>
    <p:extLst>
      <p:ext uri="{BB962C8B-B14F-4D97-AF65-F5344CB8AC3E}">
        <p14:creationId xmlns:p14="http://schemas.microsoft.com/office/powerpoint/2010/main" val="2226147929"/>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Cover – Navy">
    <p:spTree>
      <p:nvGrpSpPr>
        <p:cNvPr id="1" name=""/>
        <p:cNvGrpSpPr/>
        <p:nvPr/>
      </p:nvGrpSpPr>
      <p:grpSpPr>
        <a:xfrm>
          <a:off x="0" y="0"/>
          <a:ext cx="0" cy="0"/>
          <a:chOff x="0" y="0"/>
          <a:chExt cx="0" cy="0"/>
        </a:xfrm>
      </p:grpSpPr>
      <p:sp>
        <p:nvSpPr>
          <p:cNvPr id="14" name="Rectangle 13"/>
          <p:cNvSpPr/>
          <p:nvPr userDrawn="1"/>
        </p:nvSpPr>
        <p:spPr bwMode="auto">
          <a:xfrm>
            <a:off x="241903" y="241902"/>
            <a:ext cx="8902097" cy="4901598"/>
          </a:xfrm>
          <a:prstGeom prst="rect">
            <a:avLst/>
          </a:prstGeom>
          <a:solidFill>
            <a:schemeClr val="tx1"/>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439750" y="521494"/>
            <a:ext cx="2810656" cy="870160"/>
          </a:xfrm>
          <a:prstGeom prst="rect">
            <a:avLst/>
          </a:prstGeom>
        </p:spPr>
      </p:pic>
      <p:sp>
        <p:nvSpPr>
          <p:cNvPr id="2" name="Rectangle 1"/>
          <p:cNvSpPr/>
          <p:nvPr userDrawn="1"/>
        </p:nvSpPr>
        <p:spPr bwMode="auto">
          <a:xfrm>
            <a:off x="241902" y="4323522"/>
            <a:ext cx="8902098" cy="819978"/>
          </a:xfrm>
          <a:prstGeom prst="rect">
            <a:avLst/>
          </a:prstGeom>
          <a:solidFill>
            <a:schemeClr val="tx1"/>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sp>
        <p:nvSpPr>
          <p:cNvPr id="22" name="Title 15"/>
          <p:cNvSpPr>
            <a:spLocks noGrp="1"/>
          </p:cNvSpPr>
          <p:nvPr>
            <p:ph type="title" hasCustomPrompt="1"/>
          </p:nvPr>
        </p:nvSpPr>
        <p:spPr>
          <a:xfrm>
            <a:off x="639858" y="1878496"/>
            <a:ext cx="6141359" cy="1311963"/>
          </a:xfrm>
        </p:spPr>
        <p:txBody>
          <a:bodyPr anchor="b">
            <a:noAutofit/>
          </a:bodyPr>
          <a:lstStyle>
            <a:lvl1pPr>
              <a:lnSpc>
                <a:spcPct val="90000"/>
              </a:lnSpc>
              <a:defRPr sz="3600" baseline="0">
                <a:solidFill>
                  <a:schemeClr val="bg1"/>
                </a:solidFill>
                <a:latin typeface="+mj-lt"/>
              </a:defRPr>
            </a:lvl1pPr>
          </a:lstStyle>
          <a:p>
            <a:r>
              <a:rPr lang="en-US" dirty="0"/>
              <a:t>Title Here</a:t>
            </a:r>
          </a:p>
        </p:txBody>
      </p:sp>
      <p:sp>
        <p:nvSpPr>
          <p:cNvPr id="23" name="Date Placeholder 4"/>
          <p:cNvSpPr>
            <a:spLocks noGrp="1"/>
          </p:cNvSpPr>
          <p:nvPr>
            <p:ph type="dt" sz="half" idx="2"/>
          </p:nvPr>
        </p:nvSpPr>
        <p:spPr>
          <a:xfrm>
            <a:off x="659859" y="4616418"/>
            <a:ext cx="1925338" cy="178955"/>
          </a:xfrm>
          <a:prstGeom prst="rect">
            <a:avLst/>
          </a:prstGeom>
        </p:spPr>
        <p:txBody>
          <a:bodyPr vert="horz" wrap="square" lIns="91440" tIns="0" rIns="91440" bIns="0" rtlCol="0" anchor="b" anchorCtr="0">
            <a:noAutofit/>
          </a:bodyPr>
          <a:lstStyle>
            <a:lvl1pPr algn="l">
              <a:defRPr sz="1200" i="0">
                <a:solidFill>
                  <a:schemeClr val="bg1"/>
                </a:solidFill>
                <a:latin typeface="Arial" pitchFamily="34" charset="0"/>
                <a:cs typeface="Arial" pitchFamily="34" charset="0"/>
              </a:defRPr>
            </a:lvl1pPr>
          </a:lstStyle>
          <a:p>
            <a:fld id="{7CA65D26-67D5-4CD2-90EC-E629659F24B3}" type="datetime1">
              <a:rPr lang="en-US" smtClean="0"/>
              <a:pPr/>
              <a:t>6/12/25</a:t>
            </a:fld>
            <a:endParaRPr lang="en-US" dirty="0"/>
          </a:p>
        </p:txBody>
      </p:sp>
      <p:sp>
        <p:nvSpPr>
          <p:cNvPr id="24" name="Text Placeholder 2"/>
          <p:cNvSpPr>
            <a:spLocks noGrp="1"/>
          </p:cNvSpPr>
          <p:nvPr>
            <p:ph type="body" sz="quarter" idx="10" hasCustomPrompt="1"/>
          </p:nvPr>
        </p:nvSpPr>
        <p:spPr>
          <a:xfrm>
            <a:off x="658252" y="4102256"/>
            <a:ext cx="4191461" cy="426719"/>
          </a:xfrm>
          <a:prstGeom prst="rect">
            <a:avLst/>
          </a:prstGeom>
        </p:spPr>
        <p:txBody>
          <a:bodyPr vert="horz" wrap="square" lIns="91440" tIns="0" rIns="91440" bIns="0" rtlCol="0" anchor="b" anchorCtr="0">
            <a:noAutofit/>
          </a:bodyPr>
          <a:lstStyle>
            <a:lvl1pPr marL="0" indent="0">
              <a:lnSpc>
                <a:spcPct val="100000"/>
              </a:lnSpc>
              <a:spcBef>
                <a:spcPts val="0"/>
              </a:spcBef>
              <a:spcAft>
                <a:spcPts val="0"/>
              </a:spcAft>
              <a:buNone/>
              <a:defRPr lang="en-US" sz="1400" i="0" baseline="0" dirty="0" smtClean="0">
                <a:solidFill>
                  <a:schemeClr val="bg1"/>
                </a:solidFill>
                <a:cs typeface="Arial" pitchFamily="34" charset="0"/>
              </a:defRPr>
            </a:lvl1pPr>
            <a:lvl2pPr>
              <a:defRPr lang="en-US" sz="1800" dirty="0" smtClean="0">
                <a:latin typeface="+mn-lt"/>
              </a:defRPr>
            </a:lvl2pPr>
            <a:lvl3pPr>
              <a:defRPr lang="en-US" sz="1800" dirty="0" smtClean="0">
                <a:latin typeface="+mn-lt"/>
              </a:defRPr>
            </a:lvl3pPr>
            <a:lvl4pPr>
              <a:defRPr lang="en-US" sz="1800" dirty="0" smtClean="0">
                <a:latin typeface="+mn-lt"/>
              </a:defRPr>
            </a:lvl4pPr>
            <a:lvl5pPr>
              <a:defRPr lang="en-US" sz="1800" dirty="0">
                <a:latin typeface="+mn-lt"/>
              </a:defRPr>
            </a:lvl5pPr>
          </a:lstStyle>
          <a:p>
            <a:pPr marL="0" lvl="0"/>
            <a:r>
              <a:rPr lang="en-US" dirty="0"/>
              <a:t>Presenter’s Name</a:t>
            </a:r>
          </a:p>
        </p:txBody>
      </p:sp>
      <p:sp>
        <p:nvSpPr>
          <p:cNvPr id="25" name="Text Placeholder 3"/>
          <p:cNvSpPr>
            <a:spLocks noGrp="1"/>
          </p:cNvSpPr>
          <p:nvPr>
            <p:ph type="body" sz="quarter" idx="15" hasCustomPrompt="1"/>
          </p:nvPr>
        </p:nvSpPr>
        <p:spPr>
          <a:xfrm>
            <a:off x="643475" y="3185160"/>
            <a:ext cx="6147682" cy="508220"/>
          </a:xfrm>
          <a:prstGeom prst="rect">
            <a:avLst/>
          </a:prstGeom>
        </p:spPr>
        <p:txBody>
          <a:bodyPr>
            <a:noAutofit/>
          </a:bodyPr>
          <a:lstStyle>
            <a:lvl1pPr marL="0" indent="0" algn="l">
              <a:lnSpc>
                <a:spcPct val="90000"/>
              </a:lnSpc>
              <a:buNone/>
              <a:defRPr sz="1600" i="0">
                <a:solidFill>
                  <a:schemeClr val="bg1"/>
                </a:solidFill>
                <a:latin typeface="+mj-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Tree>
    <p:extLst>
      <p:ext uri="{BB962C8B-B14F-4D97-AF65-F5344CB8AC3E}">
        <p14:creationId xmlns:p14="http://schemas.microsoft.com/office/powerpoint/2010/main" val="2922936852"/>
      </p:ext>
    </p:extLst>
  </p:cSld>
  <p:clrMapOvr>
    <a:masterClrMapping/>
  </p:clrMapOvr>
  <p:transition>
    <p:fade/>
  </p:transition>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Bullet Slide-Navy">
    <p:bg>
      <p:bgRef idx="1001">
        <a:schemeClr val="bg2"/>
      </p:bgRef>
    </p:bg>
    <p:spTree>
      <p:nvGrpSpPr>
        <p:cNvPr id="1" name=""/>
        <p:cNvGrpSpPr/>
        <p:nvPr/>
      </p:nvGrpSpPr>
      <p:grpSpPr>
        <a:xfrm>
          <a:off x="0" y="0"/>
          <a:ext cx="0" cy="0"/>
          <a:chOff x="0" y="0"/>
          <a:chExt cx="0" cy="0"/>
        </a:xfrm>
      </p:grpSpPr>
      <p:sp>
        <p:nvSpPr>
          <p:cNvPr id="16" name="Title 15"/>
          <p:cNvSpPr>
            <a:spLocks noGrp="1"/>
          </p:cNvSpPr>
          <p:nvPr>
            <p:ph type="title" hasCustomPrompt="1"/>
          </p:nvPr>
        </p:nvSpPr>
        <p:spPr/>
        <p:txBody>
          <a:bodyPr anchor="b">
            <a:noAutofit/>
          </a:bodyPr>
          <a:lstStyle>
            <a:lvl1pPr>
              <a:lnSpc>
                <a:spcPct val="90000"/>
              </a:lnSpc>
              <a:defRPr sz="3600">
                <a:latin typeface="+mj-lt"/>
              </a:defRPr>
            </a:lvl1pPr>
          </a:lstStyle>
          <a:p>
            <a:r>
              <a:rPr lang="en-US" dirty="0"/>
              <a:t>Slide Title Here</a:t>
            </a:r>
          </a:p>
        </p:txBody>
      </p:sp>
      <p:sp>
        <p:nvSpPr>
          <p:cNvPr id="4"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
        <p:nvSpPr>
          <p:cNvPr id="7" name="Text Placeholder 3"/>
          <p:cNvSpPr>
            <a:spLocks noGrp="1"/>
          </p:cNvSpPr>
          <p:nvPr>
            <p:ph idx="1"/>
          </p:nvPr>
        </p:nvSpPr>
        <p:spPr>
          <a:xfrm>
            <a:off x="459683" y="1401416"/>
            <a:ext cx="8137665" cy="2932045"/>
          </a:xfrm>
          <a:prstGeom prst="rect">
            <a:avLst/>
          </a:prstGeom>
        </p:spPr>
        <p:txBody>
          <a:bodyPr vert="horz" lIns="91440" tIns="45720" rIns="91440" bIns="45720" rtlCol="0">
            <a:noAutofit/>
          </a:bodyPr>
          <a:lstStyle>
            <a:lvl2pPr>
              <a:buClr>
                <a:schemeClr val="accent5"/>
              </a:buClr>
              <a:defRPr/>
            </a:lvl2pPr>
            <a:lvl4pPr>
              <a:buClr>
                <a:schemeClr val="accent5"/>
              </a:buClr>
              <a:defRPr/>
            </a:lvl4pPr>
          </a:lstStyle>
          <a:p>
            <a:pPr lvl="0"/>
            <a:r>
              <a:rPr lang="en-US" dirty="0"/>
              <a:t>Click to edit Master text styles</a:t>
            </a:r>
          </a:p>
          <a:p>
            <a:pPr lvl="1"/>
            <a:r>
              <a:rPr lang="en-US" dirty="0"/>
              <a:t>Second level</a:t>
            </a:r>
          </a:p>
          <a:p>
            <a:pPr lvl="2"/>
            <a:r>
              <a:rPr lang="en-US" dirty="0"/>
              <a:t>Third level</a:t>
            </a:r>
          </a:p>
          <a:p>
            <a:pPr lvl="3"/>
            <a:r>
              <a:rPr lang="en-US" dirty="0"/>
              <a:t>Fourth level</a:t>
            </a:r>
          </a:p>
        </p:txBody>
      </p:sp>
      <p:sp>
        <p:nvSpPr>
          <p:cNvPr id="11"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2"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3" name="Straight Connector 12"/>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pic>
        <p:nvPicPr>
          <p:cNvPr id="17" name="Picture 16"/>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1579260533"/>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Content Slide-Navy">
    <p:bg>
      <p:bgRef idx="1001">
        <a:schemeClr val="bg2"/>
      </p:bgRef>
    </p:bg>
    <p:spTree>
      <p:nvGrpSpPr>
        <p:cNvPr id="1" name=""/>
        <p:cNvGrpSpPr/>
        <p:nvPr/>
      </p:nvGrpSpPr>
      <p:grpSpPr>
        <a:xfrm>
          <a:off x="0" y="0"/>
          <a:ext cx="0" cy="0"/>
          <a:chOff x="0" y="0"/>
          <a:chExt cx="0" cy="0"/>
        </a:xfrm>
      </p:grpSpPr>
      <p:sp>
        <p:nvSpPr>
          <p:cNvPr id="8" name="Text Placeholder 2"/>
          <p:cNvSpPr>
            <a:spLocks noGrp="1"/>
          </p:cNvSpPr>
          <p:nvPr>
            <p:ph type="body" sz="quarter" idx="14"/>
          </p:nvPr>
        </p:nvSpPr>
        <p:spPr>
          <a:xfrm>
            <a:off x="457200" y="1411012"/>
            <a:ext cx="8179904" cy="2952750"/>
          </a:xfrm>
          <a:prstGeom prst="rect">
            <a:avLst/>
          </a:prstGeom>
        </p:spPr>
        <p:txBody>
          <a:bodyPr>
            <a:normAutofit/>
          </a:bodyPr>
          <a:lstStyle>
            <a:lvl1pPr marL="0" indent="0" defTabSz="274320">
              <a:lnSpc>
                <a:spcPct val="100000"/>
              </a:lnSpc>
              <a:spcBef>
                <a:spcPts val="0"/>
              </a:spcBef>
              <a:spcAft>
                <a:spcPts val="800"/>
              </a:spcAft>
              <a:buClr>
                <a:schemeClr val="bg2"/>
              </a:buClr>
              <a:buNone/>
              <a:tabLst/>
              <a:defRPr sz="1800" baseline="0">
                <a:latin typeface="+mn-lt"/>
              </a:defRPr>
            </a:lvl1pPr>
            <a:lvl2pPr marL="457200" indent="-231775">
              <a:lnSpc>
                <a:spcPct val="100000"/>
              </a:lnSpc>
              <a:spcBef>
                <a:spcPts val="0"/>
              </a:spcBef>
              <a:spcAft>
                <a:spcPts val="800"/>
              </a:spcAft>
              <a:buClr>
                <a:schemeClr val="accent6">
                  <a:lumMod val="60000"/>
                  <a:lumOff val="40000"/>
                </a:schemeClr>
              </a:buClr>
              <a:buFont typeface="LucidaGrande" charset="0"/>
              <a:buChar char="-"/>
              <a:tabLst/>
              <a:defRPr sz="1600" baseline="0">
                <a:latin typeface="+mn-lt"/>
              </a:defRPr>
            </a:lvl2pPr>
            <a:lvl3pPr marL="688975" indent="-231775">
              <a:lnSpc>
                <a:spcPct val="100000"/>
              </a:lnSpc>
              <a:spcBef>
                <a:spcPts val="0"/>
              </a:spcBef>
              <a:spcAft>
                <a:spcPts val="800"/>
              </a:spcAft>
              <a:buClr>
                <a:srgbClr val="178CCB"/>
              </a:buClr>
              <a:buSzPct val="70000"/>
              <a:buFont typeface="LucidaGrande" charset="0"/>
              <a:buChar char="■"/>
              <a:tabLst/>
              <a:defRPr sz="1400" baseline="0">
                <a:latin typeface="+mn-lt"/>
              </a:defRPr>
            </a:lvl3pPr>
            <a:lvl4pPr marL="914400" indent="-231775">
              <a:lnSpc>
                <a:spcPct val="100000"/>
              </a:lnSpc>
              <a:spcAft>
                <a:spcPts val="800"/>
              </a:spcAft>
              <a:buClr>
                <a:schemeClr val="accent6">
                  <a:lumMod val="60000"/>
                  <a:lumOff val="40000"/>
                </a:schemeClr>
              </a:buClr>
              <a:buFont typeface="LucidaGrande" charset="0"/>
              <a:buChar char="-"/>
              <a:tabLst/>
              <a:defRPr sz="1200">
                <a:latin typeface="+mn-lt"/>
              </a:defRPr>
            </a:lvl4pPr>
          </a:lstStyle>
          <a:p>
            <a:pPr lvl="0"/>
            <a:r>
              <a:rPr lang="en-US"/>
              <a:t>Click to edit Master text styles</a:t>
            </a:r>
          </a:p>
        </p:txBody>
      </p:sp>
      <p:sp>
        <p:nvSpPr>
          <p:cNvPr id="9"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3"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5" name="Straight Connector 14"/>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sp>
        <p:nvSpPr>
          <p:cNvPr id="10"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4"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7" name="Picture 16"/>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3533415405"/>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Header Only – Navy">
    <p:bg>
      <p:bgRef idx="1001">
        <a:schemeClr val="bg2"/>
      </p:bgRef>
    </p:bg>
    <p:spTree>
      <p:nvGrpSpPr>
        <p:cNvPr id="1" name=""/>
        <p:cNvGrpSpPr/>
        <p:nvPr/>
      </p:nvGrpSpPr>
      <p:grpSpPr>
        <a:xfrm>
          <a:off x="0" y="0"/>
          <a:ext cx="0" cy="0"/>
          <a:chOff x="0" y="0"/>
          <a:chExt cx="0" cy="0"/>
        </a:xfrm>
      </p:grpSpPr>
      <p:sp>
        <p:nvSpPr>
          <p:cNvPr id="9"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1"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2" name="Straight Connector 11"/>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sp>
        <p:nvSpPr>
          <p:cNvPr id="10"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3"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5" name="Picture 1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2671521872"/>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Blank Slide – Navy">
    <p:bg>
      <p:bgRef idx="1001">
        <a:schemeClr val="bg2"/>
      </p:bgRef>
    </p:bg>
    <p:spTree>
      <p:nvGrpSpPr>
        <p:cNvPr id="1" name=""/>
        <p:cNvGrpSpPr/>
        <p:nvPr/>
      </p:nvGrpSpPr>
      <p:grpSpPr>
        <a:xfrm>
          <a:off x="0" y="0"/>
          <a:ext cx="0" cy="0"/>
          <a:chOff x="0" y="0"/>
          <a:chExt cx="0" cy="0"/>
        </a:xfrm>
      </p:grpSpPr>
      <p:sp>
        <p:nvSpPr>
          <p:cNvPr id="5"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6"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7" name="Straight Connector 6"/>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pic>
        <p:nvPicPr>
          <p:cNvPr id="10" name="Picture 9"/>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2353146218"/>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Chart Slide – Navy">
    <p:bg>
      <p:bgRef idx="1001">
        <a:schemeClr val="bg2"/>
      </p:bgRef>
    </p:bg>
    <p:spTree>
      <p:nvGrpSpPr>
        <p:cNvPr id="1" name=""/>
        <p:cNvGrpSpPr/>
        <p:nvPr/>
      </p:nvGrpSpPr>
      <p:grpSpPr>
        <a:xfrm>
          <a:off x="0" y="0"/>
          <a:ext cx="0" cy="0"/>
          <a:chOff x="0" y="0"/>
          <a:chExt cx="0" cy="0"/>
        </a:xfrm>
      </p:grpSpPr>
      <p:sp>
        <p:nvSpPr>
          <p:cNvPr id="5" name="Chart Placeholder 2"/>
          <p:cNvSpPr>
            <a:spLocks noGrp="1"/>
          </p:cNvSpPr>
          <p:nvPr>
            <p:ph type="chart" sz="quarter" idx="14"/>
          </p:nvPr>
        </p:nvSpPr>
        <p:spPr>
          <a:xfrm>
            <a:off x="268357" y="352445"/>
            <a:ext cx="8587407" cy="3972812"/>
          </a:xfrm>
          <a:prstGeom prst="rect">
            <a:avLst/>
          </a:prstGeom>
        </p:spPr>
        <p:txBody>
          <a:bodyPr>
            <a:normAutofit/>
          </a:bodyPr>
          <a:lstStyle>
            <a:lvl1pPr marL="0" indent="0">
              <a:buNone/>
              <a:defRPr/>
            </a:lvl1pPr>
          </a:lstStyle>
          <a:p>
            <a:r>
              <a:rPr lang="en-US"/>
              <a:t>Click icon to add chart</a:t>
            </a:r>
            <a:endParaRPr lang="en-US" dirty="0"/>
          </a:p>
        </p:txBody>
      </p:sp>
      <p:sp>
        <p:nvSpPr>
          <p:cNvPr id="7"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8"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9" name="Straight Connector 8"/>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pic>
        <p:nvPicPr>
          <p:cNvPr id="12" name="Picture 11"/>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4217152327"/>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Two Column Slide – Navy">
    <p:bg>
      <p:bgRef idx="1001">
        <a:schemeClr val="bg2"/>
      </p:bgRef>
    </p:bg>
    <p:spTree>
      <p:nvGrpSpPr>
        <p:cNvPr id="1" name=""/>
        <p:cNvGrpSpPr/>
        <p:nvPr/>
      </p:nvGrpSpPr>
      <p:grpSpPr>
        <a:xfrm>
          <a:off x="0" y="0"/>
          <a:ext cx="0" cy="0"/>
          <a:chOff x="0" y="0"/>
          <a:chExt cx="0" cy="0"/>
        </a:xfrm>
      </p:grpSpPr>
      <p:sp>
        <p:nvSpPr>
          <p:cNvPr id="8" name="Content Placeholder 3"/>
          <p:cNvSpPr>
            <a:spLocks noGrp="1"/>
          </p:cNvSpPr>
          <p:nvPr>
            <p:ph sz="quarter" idx="18" hasCustomPrompt="1"/>
          </p:nvPr>
        </p:nvSpPr>
        <p:spPr>
          <a:xfrm>
            <a:off x="456925" y="1420743"/>
            <a:ext cx="3826840" cy="2853083"/>
          </a:xfrm>
        </p:spPr>
        <p:txBody>
          <a:bodyPr/>
          <a:lstStyle>
            <a:lvl2pPr>
              <a:buClr>
                <a:schemeClr val="accent5"/>
              </a:buClr>
              <a:defRPr/>
            </a:lvl2pPr>
            <a:lvl4pPr>
              <a:buClr>
                <a:schemeClr val="accent5"/>
              </a:buClr>
              <a:defRPr/>
            </a:lvl4pPr>
          </a:lstStyle>
          <a:p>
            <a:pPr lvl="0"/>
            <a:r>
              <a:rPr lang="en-US" dirty="0"/>
              <a:t>Click to add text</a:t>
            </a:r>
          </a:p>
          <a:p>
            <a:pPr lvl="1"/>
            <a:r>
              <a:rPr lang="en-US" dirty="0"/>
              <a:t>Second level</a:t>
            </a:r>
          </a:p>
          <a:p>
            <a:pPr lvl="2"/>
            <a:r>
              <a:rPr lang="en-US" dirty="0"/>
              <a:t>Third level</a:t>
            </a:r>
          </a:p>
          <a:p>
            <a:pPr lvl="3"/>
            <a:r>
              <a:rPr lang="en-US" dirty="0"/>
              <a:t>Fourth level</a:t>
            </a:r>
          </a:p>
        </p:txBody>
      </p:sp>
      <p:sp>
        <p:nvSpPr>
          <p:cNvPr id="9" name="Content Placeholder 3"/>
          <p:cNvSpPr>
            <a:spLocks noGrp="1"/>
          </p:cNvSpPr>
          <p:nvPr>
            <p:ph sz="quarter" idx="19" hasCustomPrompt="1"/>
          </p:nvPr>
        </p:nvSpPr>
        <p:spPr>
          <a:xfrm>
            <a:off x="4790386" y="1420743"/>
            <a:ext cx="3826840" cy="2853083"/>
          </a:xfrm>
        </p:spPr>
        <p:txBody>
          <a:bodyPr/>
          <a:lstStyle>
            <a:lvl2pPr>
              <a:buClr>
                <a:schemeClr val="accent5"/>
              </a:buClr>
              <a:defRPr/>
            </a:lvl2pPr>
            <a:lvl4pPr>
              <a:buClr>
                <a:schemeClr val="accent5"/>
              </a:buClr>
              <a:defRPr/>
            </a:lvl4pPr>
          </a:lstStyle>
          <a:p>
            <a:pPr lvl="0"/>
            <a:r>
              <a:rPr lang="en-US" dirty="0"/>
              <a:t>Click to add text</a:t>
            </a:r>
          </a:p>
          <a:p>
            <a:pPr lvl="1"/>
            <a:r>
              <a:rPr lang="en-US" dirty="0"/>
              <a:t>Second level</a:t>
            </a:r>
          </a:p>
          <a:p>
            <a:pPr lvl="2"/>
            <a:r>
              <a:rPr lang="en-US" dirty="0"/>
              <a:t>Third level</a:t>
            </a:r>
          </a:p>
          <a:p>
            <a:pPr lvl="3"/>
            <a:r>
              <a:rPr lang="en-US" dirty="0"/>
              <a:t>Fourth level</a:t>
            </a:r>
          </a:p>
        </p:txBody>
      </p:sp>
      <p:sp>
        <p:nvSpPr>
          <p:cNvPr id="15"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6"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7" name="Straight Connector 16"/>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sp>
        <p:nvSpPr>
          <p:cNvPr id="10"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3"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pic>
        <p:nvPicPr>
          <p:cNvPr id="12" name="Picture 11"/>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7661275" y="4645813"/>
            <a:ext cx="1330325" cy="411859"/>
          </a:xfrm>
          <a:prstGeom prst="rect">
            <a:avLst/>
          </a:prstGeom>
        </p:spPr>
      </p:pic>
    </p:spTree>
    <p:extLst>
      <p:ext uri="{BB962C8B-B14F-4D97-AF65-F5344CB8AC3E}">
        <p14:creationId xmlns:p14="http://schemas.microsoft.com/office/powerpoint/2010/main" val="4193365594"/>
      </p:ext>
    </p:extLst>
  </p:cSld>
  <p:clrMapOvr>
    <a:overrideClrMapping bg1="dk1" tx1="lt1" bg2="dk2" tx2="lt2" accent1="accent1" accent2="accent2" accent3="accent3" accent4="accent4" accent5="accent5" accent6="accent6" hlink="hlink" folHlink="folHlink"/>
  </p:clrMapOvr>
  <p:transition>
    <p:fade/>
  </p:transition>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Bullet Slide-White">
    <p:bg>
      <p:bgRef idx="1001">
        <a:schemeClr val="bg1"/>
      </p:bgRef>
    </p:bg>
    <p:spTree>
      <p:nvGrpSpPr>
        <p:cNvPr id="1" name=""/>
        <p:cNvGrpSpPr/>
        <p:nvPr/>
      </p:nvGrpSpPr>
      <p:grpSpPr>
        <a:xfrm>
          <a:off x="0" y="0"/>
          <a:ext cx="0" cy="0"/>
          <a:chOff x="0" y="0"/>
          <a:chExt cx="0" cy="0"/>
        </a:xfrm>
      </p:grpSpPr>
      <p:sp>
        <p:nvSpPr>
          <p:cNvPr id="11"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2"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
        <p:nvSpPr>
          <p:cNvPr id="7" name="Text Placeholder 3"/>
          <p:cNvSpPr>
            <a:spLocks noGrp="1"/>
          </p:cNvSpPr>
          <p:nvPr>
            <p:ph idx="1"/>
          </p:nvPr>
        </p:nvSpPr>
        <p:spPr>
          <a:xfrm>
            <a:off x="459683" y="1401416"/>
            <a:ext cx="8137665" cy="2932045"/>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p:txBody>
      </p:sp>
      <p:sp>
        <p:nvSpPr>
          <p:cNvPr id="8"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9"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3" name="Straight Connector 12"/>
          <p:cNvCxnSpPr/>
          <p:nvPr userDrawn="1"/>
        </p:nvCxnSpPr>
        <p:spPr>
          <a:xfrm>
            <a:off x="277813" y="4557920"/>
            <a:ext cx="8595360" cy="0"/>
          </a:xfrm>
          <a:prstGeom prst="line">
            <a:avLst/>
          </a:prstGeom>
          <a:noFill/>
          <a:ln w="3175" cap="flat">
            <a:solidFill>
              <a:schemeClr val="accent5"/>
            </a:solidFill>
            <a:prstDash val="solid"/>
            <a:miter lim="800000"/>
            <a:headEnd/>
            <a:tailEnd/>
          </a:ln>
          <a:extLst>
            <a:ext uri="{909E8E84-426E-40dd-AFC4-6F175D3DCCD1}">
              <a14:hiddenFill xmlns:a14="http://schemas.microsoft.com/office/drawing/2010/main" xmlns="">
                <a:noFill/>
              </a14:hiddenFill>
            </a:ext>
          </a:extLst>
        </p:spPr>
      </p:cxnSp>
    </p:spTree>
    <p:extLst>
      <p:ext uri="{BB962C8B-B14F-4D97-AF65-F5344CB8AC3E}">
        <p14:creationId xmlns:p14="http://schemas.microsoft.com/office/powerpoint/2010/main" val="2151428022"/>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Content Slide-White">
    <p:bg>
      <p:bgRef idx="1001">
        <a:schemeClr val="bg1"/>
      </p:bgRef>
    </p:bg>
    <p:spTree>
      <p:nvGrpSpPr>
        <p:cNvPr id="1" name=""/>
        <p:cNvGrpSpPr/>
        <p:nvPr/>
      </p:nvGrpSpPr>
      <p:grpSpPr>
        <a:xfrm>
          <a:off x="0" y="0"/>
          <a:ext cx="0" cy="0"/>
          <a:chOff x="0" y="0"/>
          <a:chExt cx="0" cy="0"/>
        </a:xfrm>
      </p:grpSpPr>
      <p:sp>
        <p:nvSpPr>
          <p:cNvPr id="8" name="Text Placeholder 2"/>
          <p:cNvSpPr>
            <a:spLocks noGrp="1"/>
          </p:cNvSpPr>
          <p:nvPr>
            <p:ph type="body" sz="quarter" idx="14"/>
          </p:nvPr>
        </p:nvSpPr>
        <p:spPr>
          <a:xfrm>
            <a:off x="457200" y="1411012"/>
            <a:ext cx="8179904" cy="2952750"/>
          </a:xfrm>
          <a:prstGeom prst="rect">
            <a:avLst/>
          </a:prstGeom>
        </p:spPr>
        <p:txBody>
          <a:bodyPr>
            <a:normAutofit/>
          </a:bodyPr>
          <a:lstStyle>
            <a:lvl1pPr marL="0" indent="0" defTabSz="274320">
              <a:lnSpc>
                <a:spcPct val="100000"/>
              </a:lnSpc>
              <a:spcBef>
                <a:spcPts val="0"/>
              </a:spcBef>
              <a:spcAft>
                <a:spcPts val="800"/>
              </a:spcAft>
              <a:buClr>
                <a:schemeClr val="bg2"/>
              </a:buClr>
              <a:buNone/>
              <a:tabLst/>
              <a:defRPr sz="1800" baseline="0">
                <a:latin typeface="+mn-lt"/>
              </a:defRPr>
            </a:lvl1pPr>
            <a:lvl2pPr marL="457200" indent="-231775">
              <a:lnSpc>
                <a:spcPct val="100000"/>
              </a:lnSpc>
              <a:spcBef>
                <a:spcPts val="0"/>
              </a:spcBef>
              <a:spcAft>
                <a:spcPts val="800"/>
              </a:spcAft>
              <a:buClr>
                <a:schemeClr val="accent6">
                  <a:lumMod val="60000"/>
                  <a:lumOff val="40000"/>
                </a:schemeClr>
              </a:buClr>
              <a:buFont typeface="LucidaGrande" charset="0"/>
              <a:buChar char="-"/>
              <a:tabLst/>
              <a:defRPr sz="1600" baseline="0">
                <a:latin typeface="+mn-lt"/>
              </a:defRPr>
            </a:lvl2pPr>
            <a:lvl3pPr marL="688975" indent="-231775">
              <a:lnSpc>
                <a:spcPct val="100000"/>
              </a:lnSpc>
              <a:spcBef>
                <a:spcPts val="0"/>
              </a:spcBef>
              <a:spcAft>
                <a:spcPts val="800"/>
              </a:spcAft>
              <a:buClr>
                <a:srgbClr val="178CCB"/>
              </a:buClr>
              <a:buSzPct val="70000"/>
              <a:buFont typeface="LucidaGrande" charset="0"/>
              <a:buChar char="■"/>
              <a:tabLst/>
              <a:defRPr sz="1400" baseline="0">
                <a:latin typeface="+mn-lt"/>
              </a:defRPr>
            </a:lvl3pPr>
            <a:lvl4pPr marL="914400" indent="-231775">
              <a:lnSpc>
                <a:spcPct val="100000"/>
              </a:lnSpc>
              <a:spcAft>
                <a:spcPts val="800"/>
              </a:spcAft>
              <a:buClr>
                <a:schemeClr val="accent6">
                  <a:lumMod val="60000"/>
                  <a:lumOff val="40000"/>
                </a:schemeClr>
              </a:buClr>
              <a:buFont typeface="LucidaGrande" charset="0"/>
              <a:buChar char="-"/>
              <a:tabLst/>
              <a:defRPr sz="1200">
                <a:latin typeface="+mn-lt"/>
              </a:defRPr>
            </a:lvl4pPr>
          </a:lstStyle>
          <a:p>
            <a:pPr lvl="0"/>
            <a:r>
              <a:rPr lang="en-US"/>
              <a:t>Click to edit Master text styles</a:t>
            </a:r>
          </a:p>
        </p:txBody>
      </p:sp>
      <p:sp>
        <p:nvSpPr>
          <p:cNvPr id="11"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2"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
        <p:nvSpPr>
          <p:cNvPr id="10"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3"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Tree>
    <p:extLst>
      <p:ext uri="{BB962C8B-B14F-4D97-AF65-F5344CB8AC3E}">
        <p14:creationId xmlns:p14="http://schemas.microsoft.com/office/powerpoint/2010/main" val="3915579331"/>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Chart Slide – White">
    <p:spTree>
      <p:nvGrpSpPr>
        <p:cNvPr id="1" name=""/>
        <p:cNvGrpSpPr/>
        <p:nvPr/>
      </p:nvGrpSpPr>
      <p:grpSpPr>
        <a:xfrm>
          <a:off x="0" y="0"/>
          <a:ext cx="0" cy="0"/>
          <a:chOff x="0" y="0"/>
          <a:chExt cx="0" cy="0"/>
        </a:xfrm>
      </p:grpSpPr>
      <p:sp>
        <p:nvSpPr>
          <p:cNvPr id="6" name="Chart Placeholder 2"/>
          <p:cNvSpPr>
            <a:spLocks noGrp="1"/>
          </p:cNvSpPr>
          <p:nvPr>
            <p:ph type="chart" sz="quarter" idx="14"/>
          </p:nvPr>
        </p:nvSpPr>
        <p:spPr>
          <a:xfrm>
            <a:off x="268357" y="352445"/>
            <a:ext cx="8587407" cy="3972812"/>
          </a:xfrm>
          <a:prstGeom prst="rect">
            <a:avLst/>
          </a:prstGeom>
        </p:spPr>
        <p:txBody>
          <a:bodyPr>
            <a:normAutofit/>
          </a:bodyPr>
          <a:lstStyle>
            <a:lvl1pPr marL="0" indent="0">
              <a:buNone/>
              <a:defRPr/>
            </a:lvl1pPr>
          </a:lstStyle>
          <a:p>
            <a:r>
              <a:rPr lang="en-US"/>
              <a:t>Click icon to add chart</a:t>
            </a:r>
            <a:endParaRPr lang="en-US" dirty="0"/>
          </a:p>
        </p:txBody>
      </p:sp>
      <p:sp>
        <p:nvSpPr>
          <p:cNvPr id="5"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7"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Tree>
    <p:extLst>
      <p:ext uri="{BB962C8B-B14F-4D97-AF65-F5344CB8AC3E}">
        <p14:creationId xmlns:p14="http://schemas.microsoft.com/office/powerpoint/2010/main" val="1682472986"/>
      </p:ext>
    </p:extLst>
  </p:cSld>
  <p:clrMapOvr>
    <a:masterClrMapping/>
  </p:clrMapOvr>
  <p:transition>
    <p:fade/>
  </p:transition>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Two Column Slide – White">
    <p:spTree>
      <p:nvGrpSpPr>
        <p:cNvPr id="1" name=""/>
        <p:cNvGrpSpPr/>
        <p:nvPr/>
      </p:nvGrpSpPr>
      <p:grpSpPr>
        <a:xfrm>
          <a:off x="0" y="0"/>
          <a:ext cx="0" cy="0"/>
          <a:chOff x="0" y="0"/>
          <a:chExt cx="0" cy="0"/>
        </a:xfrm>
      </p:grpSpPr>
      <p:sp>
        <p:nvSpPr>
          <p:cNvPr id="8" name="Content Placeholder 3"/>
          <p:cNvSpPr>
            <a:spLocks noGrp="1"/>
          </p:cNvSpPr>
          <p:nvPr>
            <p:ph sz="quarter" idx="18" hasCustomPrompt="1"/>
          </p:nvPr>
        </p:nvSpPr>
        <p:spPr>
          <a:xfrm>
            <a:off x="456925" y="1420743"/>
            <a:ext cx="3826840" cy="2853083"/>
          </a:xfrm>
        </p:spPr>
        <p:txBody>
          <a:bodyPr/>
          <a:lstStyle/>
          <a:p>
            <a:pPr lvl="0"/>
            <a:r>
              <a:rPr lang="en-US" dirty="0"/>
              <a:t>Click to add text</a:t>
            </a:r>
          </a:p>
          <a:p>
            <a:pPr lvl="1"/>
            <a:r>
              <a:rPr lang="en-US" dirty="0"/>
              <a:t>Second level</a:t>
            </a:r>
          </a:p>
          <a:p>
            <a:pPr lvl="2"/>
            <a:r>
              <a:rPr lang="en-US" dirty="0"/>
              <a:t>Third level</a:t>
            </a:r>
          </a:p>
          <a:p>
            <a:pPr lvl="3"/>
            <a:r>
              <a:rPr lang="en-US" dirty="0"/>
              <a:t>Fourth level</a:t>
            </a:r>
          </a:p>
        </p:txBody>
      </p:sp>
      <p:sp>
        <p:nvSpPr>
          <p:cNvPr id="9" name="Content Placeholder 3"/>
          <p:cNvSpPr>
            <a:spLocks noGrp="1"/>
          </p:cNvSpPr>
          <p:nvPr>
            <p:ph sz="quarter" idx="19" hasCustomPrompt="1"/>
          </p:nvPr>
        </p:nvSpPr>
        <p:spPr>
          <a:xfrm>
            <a:off x="4790386" y="1420743"/>
            <a:ext cx="3826840" cy="2853083"/>
          </a:xfrm>
        </p:spPr>
        <p:txBody>
          <a:bodyPr/>
          <a:lstStyle/>
          <a:p>
            <a:pPr lvl="0"/>
            <a:r>
              <a:rPr lang="en-US" dirty="0"/>
              <a:t>Click to add text</a:t>
            </a:r>
          </a:p>
          <a:p>
            <a:pPr lvl="1"/>
            <a:r>
              <a:rPr lang="en-US" dirty="0"/>
              <a:t>Second level</a:t>
            </a:r>
          </a:p>
          <a:p>
            <a:pPr lvl="2"/>
            <a:r>
              <a:rPr lang="en-US" dirty="0"/>
              <a:t>Third level</a:t>
            </a:r>
          </a:p>
          <a:p>
            <a:pPr lvl="3"/>
            <a:r>
              <a:rPr lang="en-US" dirty="0"/>
              <a:t>Fourth level</a:t>
            </a:r>
          </a:p>
        </p:txBody>
      </p:sp>
      <p:sp>
        <p:nvSpPr>
          <p:cNvPr id="13"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5"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
        <p:nvSpPr>
          <p:cNvPr id="10" name="Title 15"/>
          <p:cNvSpPr>
            <a:spLocks noGrp="1"/>
          </p:cNvSpPr>
          <p:nvPr>
            <p:ph type="title" hasCustomPrompt="1"/>
          </p:nvPr>
        </p:nvSpPr>
        <p:spPr>
          <a:xfrm>
            <a:off x="453585" y="318750"/>
            <a:ext cx="8173580" cy="458587"/>
          </a:xfrm>
        </p:spPr>
        <p:txBody>
          <a:bodyPr anchor="b">
            <a:noAutofit/>
          </a:bodyPr>
          <a:lstStyle>
            <a:lvl1pPr>
              <a:lnSpc>
                <a:spcPct val="90000"/>
              </a:lnSpc>
              <a:defRPr sz="3600">
                <a:latin typeface="+mj-lt"/>
              </a:defRPr>
            </a:lvl1pPr>
          </a:lstStyle>
          <a:p>
            <a:r>
              <a:rPr lang="en-US" dirty="0"/>
              <a:t>Slide Title Here</a:t>
            </a:r>
          </a:p>
        </p:txBody>
      </p:sp>
      <p:sp>
        <p:nvSpPr>
          <p:cNvPr id="14" name="Text Placeholder 3"/>
          <p:cNvSpPr>
            <a:spLocks noGrp="1"/>
          </p:cNvSpPr>
          <p:nvPr>
            <p:ph type="body" sz="quarter" idx="15" hasCustomPrompt="1"/>
          </p:nvPr>
        </p:nvSpPr>
        <p:spPr>
          <a:xfrm>
            <a:off x="457202" y="695740"/>
            <a:ext cx="8169964" cy="357809"/>
          </a:xfrm>
          <a:prstGeom prst="rect">
            <a:avLst/>
          </a:prstGeom>
        </p:spPr>
        <p:txBody>
          <a:bodyPr>
            <a:noAutofit/>
          </a:bodyPr>
          <a:lstStyle>
            <a:lvl1pPr marL="0" indent="0">
              <a:lnSpc>
                <a:spcPct val="90000"/>
              </a:lnSpc>
              <a:buNone/>
              <a:defRPr sz="1800" i="0">
                <a:latin typeface="+mn-lt"/>
              </a:defRPr>
            </a:lvl1pPr>
            <a:lvl2pPr marL="230187" indent="0">
              <a:lnSpc>
                <a:spcPct val="100000"/>
              </a:lnSpc>
              <a:buNone/>
              <a:defRPr i="1">
                <a:latin typeface="+mn-lt"/>
              </a:defRPr>
            </a:lvl2pPr>
            <a:lvl3pPr marL="515937" indent="0">
              <a:lnSpc>
                <a:spcPct val="100000"/>
              </a:lnSpc>
              <a:buNone/>
              <a:defRPr i="1">
                <a:latin typeface="+mn-lt"/>
              </a:defRPr>
            </a:lvl3pPr>
            <a:lvl4pPr marL="800100" indent="0">
              <a:lnSpc>
                <a:spcPct val="100000"/>
              </a:lnSpc>
              <a:buNone/>
              <a:defRPr i="1">
                <a:latin typeface="+mn-lt"/>
              </a:defRPr>
            </a:lvl4pPr>
            <a:lvl5pPr marL="1085850" indent="0">
              <a:lnSpc>
                <a:spcPct val="100000"/>
              </a:lnSpc>
              <a:buNone/>
              <a:defRPr i="1">
                <a:latin typeface="+mn-lt"/>
              </a:defRPr>
            </a:lvl5pPr>
          </a:lstStyle>
          <a:p>
            <a:pPr lvl="0"/>
            <a:r>
              <a:rPr lang="en-US" dirty="0"/>
              <a:t>Optional Subhead here</a:t>
            </a:r>
          </a:p>
        </p:txBody>
      </p:sp>
    </p:spTree>
    <p:extLst>
      <p:ext uri="{BB962C8B-B14F-4D97-AF65-F5344CB8AC3E}">
        <p14:creationId xmlns:p14="http://schemas.microsoft.com/office/powerpoint/2010/main" val="936197504"/>
      </p:ext>
    </p:extLst>
  </p:cSld>
  <p:clrMapOvr>
    <a:masterClrMapping/>
  </p:clrMapOvr>
  <p:transition>
    <p:fade/>
  </p:transition>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Quote Slide – Blue">
    <p:spTree>
      <p:nvGrpSpPr>
        <p:cNvPr id="1" name=""/>
        <p:cNvGrpSpPr/>
        <p:nvPr/>
      </p:nvGrpSpPr>
      <p:grpSpPr>
        <a:xfrm>
          <a:off x="0" y="0"/>
          <a:ext cx="0" cy="0"/>
          <a:chOff x="0" y="0"/>
          <a:chExt cx="0" cy="0"/>
        </a:xfrm>
      </p:grpSpPr>
      <p:sp>
        <p:nvSpPr>
          <p:cNvPr id="9" name="Text Placeholder 8"/>
          <p:cNvSpPr>
            <a:spLocks noGrp="1"/>
          </p:cNvSpPr>
          <p:nvPr>
            <p:ph type="body" sz="quarter" idx="13" hasCustomPrompt="1"/>
          </p:nvPr>
        </p:nvSpPr>
        <p:spPr>
          <a:xfrm>
            <a:off x="437599" y="1431235"/>
            <a:ext cx="8229323" cy="2107096"/>
          </a:xfrm>
          <a:prstGeom prst="rect">
            <a:avLst/>
          </a:prstGeom>
        </p:spPr>
        <p:txBody>
          <a:bodyPr anchor="ctr" anchorCtr="0">
            <a:normAutofit/>
          </a:bodyPr>
          <a:lstStyle>
            <a:lvl1pPr marL="0" indent="0">
              <a:lnSpc>
                <a:spcPct val="100000"/>
              </a:lnSpc>
              <a:buNone/>
              <a:defRPr sz="2800" i="0" baseline="0">
                <a:latin typeface="+mj-lt"/>
              </a:defRPr>
            </a:lvl1pPr>
            <a:lvl2pPr marL="230187" indent="0">
              <a:buNone/>
              <a:defRPr>
                <a:latin typeface="+mn-lt"/>
              </a:defRPr>
            </a:lvl2pPr>
            <a:lvl3pPr marL="515937" indent="0">
              <a:buNone/>
              <a:defRPr>
                <a:latin typeface="+mn-lt"/>
              </a:defRPr>
            </a:lvl3pPr>
            <a:lvl4pPr marL="800100" indent="0">
              <a:buNone/>
              <a:defRPr>
                <a:latin typeface="+mn-lt"/>
              </a:defRPr>
            </a:lvl4pPr>
            <a:lvl5pPr marL="1085850" indent="0">
              <a:buNone/>
              <a:defRPr>
                <a:latin typeface="+mn-lt"/>
              </a:defRPr>
            </a:lvl5pPr>
          </a:lstStyle>
          <a:p>
            <a:pPr lvl="0"/>
            <a:r>
              <a:rPr lang="en-US" dirty="0"/>
              <a:t>This page is an option should you wish to utilize a quote as a stand-alone slide within your presentation. The rest is </a:t>
            </a:r>
            <a:r>
              <a:rPr lang="en-US" dirty="0" err="1"/>
              <a:t>lorem</a:t>
            </a:r>
            <a:r>
              <a:rPr lang="en-US" dirty="0"/>
              <a:t> </a:t>
            </a:r>
            <a:r>
              <a:rPr lang="en-US" dirty="0" err="1"/>
              <a:t>ipsum</a:t>
            </a:r>
            <a:r>
              <a:rPr lang="en-US" dirty="0"/>
              <a:t>. </a:t>
            </a:r>
            <a:r>
              <a:rPr lang="en-US" dirty="0" err="1"/>
              <a:t>Ut</a:t>
            </a:r>
            <a:r>
              <a:rPr lang="en-US" dirty="0"/>
              <a:t> </a:t>
            </a:r>
            <a:r>
              <a:rPr lang="en-US" dirty="0" err="1"/>
              <a:t>enim</a:t>
            </a:r>
            <a:r>
              <a:rPr lang="en-US" dirty="0"/>
              <a:t> ad minim </a:t>
            </a:r>
            <a:r>
              <a:rPr lang="en-US" dirty="0" err="1"/>
              <a:t>quis</a:t>
            </a:r>
            <a:r>
              <a:rPr lang="en-US" dirty="0"/>
              <a:t> </a:t>
            </a:r>
            <a:r>
              <a:rPr lang="en-US" dirty="0" err="1"/>
              <a:t>nostrud</a:t>
            </a:r>
            <a:r>
              <a:rPr lang="en-US" dirty="0"/>
              <a:t>.</a:t>
            </a:r>
          </a:p>
        </p:txBody>
      </p:sp>
      <p:sp>
        <p:nvSpPr>
          <p:cNvPr id="10" name="Text Placeholder 13"/>
          <p:cNvSpPr>
            <a:spLocks noGrp="1"/>
          </p:cNvSpPr>
          <p:nvPr>
            <p:ph type="body" sz="quarter" idx="14" hasCustomPrompt="1"/>
          </p:nvPr>
        </p:nvSpPr>
        <p:spPr>
          <a:xfrm>
            <a:off x="447674" y="3696828"/>
            <a:ext cx="6513958" cy="430429"/>
          </a:xfrm>
          <a:prstGeom prst="rect">
            <a:avLst/>
          </a:prstGeom>
        </p:spPr>
        <p:txBody>
          <a:bodyPr>
            <a:normAutofit/>
          </a:bodyPr>
          <a:lstStyle>
            <a:lvl1pPr marL="0" indent="0">
              <a:lnSpc>
                <a:spcPct val="100000"/>
              </a:lnSpc>
              <a:buNone/>
              <a:defRPr sz="1800" b="1">
                <a:solidFill>
                  <a:schemeClr val="accent1"/>
                </a:solidFill>
                <a:latin typeface="+mn-lt"/>
              </a:defRPr>
            </a:lvl1pPr>
          </a:lstStyle>
          <a:p>
            <a:pPr lvl="0"/>
            <a:r>
              <a:rPr lang="en-US" dirty="0"/>
              <a:t>Author’s Name</a:t>
            </a:r>
          </a:p>
        </p:txBody>
      </p:sp>
      <p:sp>
        <p:nvSpPr>
          <p:cNvPr id="13" name="Rectangle 12"/>
          <p:cNvSpPr/>
          <p:nvPr userDrawn="1"/>
        </p:nvSpPr>
        <p:spPr bwMode="auto">
          <a:xfrm>
            <a:off x="496956" y="1"/>
            <a:ext cx="1073426" cy="1182754"/>
          </a:xfrm>
          <a:prstGeom prst="rect">
            <a:avLst/>
          </a:prstGeom>
          <a:solidFill>
            <a:schemeClr val="accent1"/>
          </a:solidFill>
          <a:ln w="19050" algn="ctr">
            <a:noFill/>
            <a:miter lim="800000"/>
            <a:headEnd/>
            <a:tailEnd/>
          </a:ln>
        </p:spPr>
        <p:txBody>
          <a:bodyPr wrap="none" rtlCol="0" anchor="ctr"/>
          <a:lstStyle/>
          <a:p>
            <a:pPr algn="ctr">
              <a:lnSpc>
                <a:spcPct val="90000"/>
              </a:lnSpc>
            </a:pPr>
            <a:endParaRPr lang="en-US" sz="1600" b="1" dirty="0" err="1">
              <a:solidFill>
                <a:srgbClr val="90BD31"/>
              </a:solidFill>
              <a:latin typeface="+mj-lt"/>
            </a:endParaRPr>
          </a:p>
        </p:txBody>
      </p:sp>
      <p:sp>
        <p:nvSpPr>
          <p:cNvPr id="12" name="TextBox 11"/>
          <p:cNvSpPr txBox="1"/>
          <p:nvPr userDrawn="1"/>
        </p:nvSpPr>
        <p:spPr bwMode="auto">
          <a:xfrm>
            <a:off x="434627" y="0"/>
            <a:ext cx="1192695" cy="2123658"/>
          </a:xfrm>
          <a:prstGeom prst="rect">
            <a:avLst/>
          </a:prstGeom>
          <a:noFill/>
          <a:ln w="19050" algn="ctr">
            <a:noFill/>
            <a:miter lim="800000"/>
            <a:headEnd/>
            <a:tailEnd/>
          </a:ln>
        </p:spPr>
        <p:txBody>
          <a:bodyPr wrap="square" lIns="0" tIns="0" rIns="0" bIns="0" rtlCol="0" anchor="ctr">
            <a:spAutoFit/>
          </a:bodyPr>
          <a:lstStyle/>
          <a:p>
            <a:pPr algn="ctr"/>
            <a:r>
              <a:rPr lang="en-US" sz="13800" b="1" i="0" dirty="0">
                <a:solidFill>
                  <a:schemeClr val="bg2"/>
                </a:solidFill>
                <a:latin typeface="+mn-lt"/>
              </a:rPr>
              <a:t>“</a:t>
            </a:r>
          </a:p>
        </p:txBody>
      </p:sp>
      <p:sp>
        <p:nvSpPr>
          <p:cNvPr id="11" name="Text Placeholder 13"/>
          <p:cNvSpPr>
            <a:spLocks noGrp="1"/>
          </p:cNvSpPr>
          <p:nvPr>
            <p:ph type="body" sz="quarter" idx="15" hasCustomPrompt="1"/>
          </p:nvPr>
        </p:nvSpPr>
        <p:spPr>
          <a:xfrm>
            <a:off x="447674" y="3980952"/>
            <a:ext cx="6513958" cy="440937"/>
          </a:xfrm>
          <a:prstGeom prst="rect">
            <a:avLst/>
          </a:prstGeom>
        </p:spPr>
        <p:txBody>
          <a:bodyPr>
            <a:normAutofit/>
          </a:bodyPr>
          <a:lstStyle>
            <a:lvl1pPr marL="0" indent="0">
              <a:lnSpc>
                <a:spcPts val="2000"/>
              </a:lnSpc>
              <a:buNone/>
              <a:defRPr sz="1800" b="0" baseline="0">
                <a:solidFill>
                  <a:schemeClr val="accent1"/>
                </a:solidFill>
                <a:latin typeface="+mn-lt"/>
              </a:defRPr>
            </a:lvl1pPr>
          </a:lstStyle>
          <a:p>
            <a:pPr lvl="0"/>
            <a:r>
              <a:rPr lang="en-US" dirty="0"/>
              <a:t>Position Title</a:t>
            </a:r>
          </a:p>
        </p:txBody>
      </p:sp>
      <p:sp>
        <p:nvSpPr>
          <p:cNvPr id="14"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5"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Tree>
    <p:extLst>
      <p:ext uri="{BB962C8B-B14F-4D97-AF65-F5344CB8AC3E}">
        <p14:creationId xmlns:p14="http://schemas.microsoft.com/office/powerpoint/2010/main" val="3889160863"/>
      </p:ext>
    </p:extLst>
  </p:cSld>
  <p:clrMapOvr>
    <a:masterClrMapping/>
  </p:clrMapOvr>
  <p:transition>
    <p:fade/>
  </p:transition>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Quote Slide – Teal">
    <p:spTree>
      <p:nvGrpSpPr>
        <p:cNvPr id="1" name=""/>
        <p:cNvGrpSpPr/>
        <p:nvPr/>
      </p:nvGrpSpPr>
      <p:grpSpPr>
        <a:xfrm>
          <a:off x="0" y="0"/>
          <a:ext cx="0" cy="0"/>
          <a:chOff x="0" y="0"/>
          <a:chExt cx="0" cy="0"/>
        </a:xfrm>
      </p:grpSpPr>
      <p:sp>
        <p:nvSpPr>
          <p:cNvPr id="9" name="Text Placeholder 8"/>
          <p:cNvSpPr>
            <a:spLocks noGrp="1"/>
          </p:cNvSpPr>
          <p:nvPr>
            <p:ph type="body" sz="quarter" idx="13" hasCustomPrompt="1"/>
          </p:nvPr>
        </p:nvSpPr>
        <p:spPr>
          <a:xfrm>
            <a:off x="437599" y="1431235"/>
            <a:ext cx="8229323" cy="2107096"/>
          </a:xfrm>
          <a:prstGeom prst="rect">
            <a:avLst/>
          </a:prstGeom>
        </p:spPr>
        <p:txBody>
          <a:bodyPr anchor="ctr" anchorCtr="0">
            <a:normAutofit/>
          </a:bodyPr>
          <a:lstStyle>
            <a:lvl1pPr marL="0" indent="0">
              <a:lnSpc>
                <a:spcPct val="100000"/>
              </a:lnSpc>
              <a:buNone/>
              <a:defRPr sz="2800" i="0" baseline="0">
                <a:latin typeface="+mj-lt"/>
              </a:defRPr>
            </a:lvl1pPr>
            <a:lvl2pPr marL="230187" indent="0">
              <a:buNone/>
              <a:defRPr>
                <a:latin typeface="+mn-lt"/>
              </a:defRPr>
            </a:lvl2pPr>
            <a:lvl3pPr marL="515937" indent="0">
              <a:buNone/>
              <a:defRPr>
                <a:latin typeface="+mn-lt"/>
              </a:defRPr>
            </a:lvl3pPr>
            <a:lvl4pPr marL="800100" indent="0">
              <a:buNone/>
              <a:defRPr>
                <a:latin typeface="+mn-lt"/>
              </a:defRPr>
            </a:lvl4pPr>
            <a:lvl5pPr marL="1085850" indent="0">
              <a:buNone/>
              <a:defRPr>
                <a:latin typeface="+mn-lt"/>
              </a:defRPr>
            </a:lvl5pPr>
          </a:lstStyle>
          <a:p>
            <a:pPr lvl="0"/>
            <a:r>
              <a:rPr lang="en-US" dirty="0"/>
              <a:t>This page is an option should you wish to utilize a quote as a stand-alone slide within your presentation. The rest is </a:t>
            </a:r>
            <a:r>
              <a:rPr lang="en-US" dirty="0" err="1"/>
              <a:t>lorem</a:t>
            </a:r>
            <a:r>
              <a:rPr lang="en-US" dirty="0"/>
              <a:t> </a:t>
            </a:r>
            <a:r>
              <a:rPr lang="en-US" dirty="0" err="1"/>
              <a:t>ipsum</a:t>
            </a:r>
            <a:r>
              <a:rPr lang="en-US" dirty="0"/>
              <a:t>. </a:t>
            </a:r>
            <a:r>
              <a:rPr lang="en-US" dirty="0" err="1"/>
              <a:t>Ut</a:t>
            </a:r>
            <a:r>
              <a:rPr lang="en-US" dirty="0"/>
              <a:t> </a:t>
            </a:r>
            <a:r>
              <a:rPr lang="en-US" dirty="0" err="1"/>
              <a:t>enim</a:t>
            </a:r>
            <a:r>
              <a:rPr lang="en-US" dirty="0"/>
              <a:t> ad minim </a:t>
            </a:r>
            <a:r>
              <a:rPr lang="en-US" dirty="0" err="1"/>
              <a:t>quis</a:t>
            </a:r>
            <a:r>
              <a:rPr lang="en-US" dirty="0"/>
              <a:t> </a:t>
            </a:r>
            <a:r>
              <a:rPr lang="en-US" dirty="0" err="1"/>
              <a:t>nostrud</a:t>
            </a:r>
            <a:r>
              <a:rPr lang="en-US" dirty="0"/>
              <a:t>.</a:t>
            </a:r>
          </a:p>
        </p:txBody>
      </p:sp>
      <p:sp>
        <p:nvSpPr>
          <p:cNvPr id="13" name="Rectangle 12"/>
          <p:cNvSpPr/>
          <p:nvPr userDrawn="1"/>
        </p:nvSpPr>
        <p:spPr bwMode="auto">
          <a:xfrm>
            <a:off x="496956" y="1"/>
            <a:ext cx="1073426" cy="1182754"/>
          </a:xfrm>
          <a:prstGeom prst="rect">
            <a:avLst/>
          </a:prstGeom>
          <a:solidFill>
            <a:schemeClr val="accent2"/>
          </a:solidFill>
          <a:ln w="19050" algn="ctr">
            <a:noFill/>
            <a:miter lim="800000"/>
            <a:headEnd/>
            <a:tailEnd/>
          </a:ln>
        </p:spPr>
        <p:txBody>
          <a:bodyPr wrap="none" rtlCol="0" anchor="ctr"/>
          <a:lstStyle/>
          <a:p>
            <a:pPr algn="ctr">
              <a:lnSpc>
                <a:spcPct val="90000"/>
              </a:lnSpc>
            </a:pPr>
            <a:endParaRPr lang="en-US" sz="1600" b="1" dirty="0" err="1">
              <a:solidFill>
                <a:srgbClr val="90BD31"/>
              </a:solidFill>
              <a:latin typeface="+mj-lt"/>
            </a:endParaRPr>
          </a:p>
        </p:txBody>
      </p:sp>
      <p:sp>
        <p:nvSpPr>
          <p:cNvPr id="12" name="TextBox 11"/>
          <p:cNvSpPr txBox="1"/>
          <p:nvPr userDrawn="1"/>
        </p:nvSpPr>
        <p:spPr bwMode="auto">
          <a:xfrm>
            <a:off x="434627" y="0"/>
            <a:ext cx="1192695" cy="2123658"/>
          </a:xfrm>
          <a:prstGeom prst="rect">
            <a:avLst/>
          </a:prstGeom>
          <a:noFill/>
          <a:ln w="19050" algn="ctr">
            <a:noFill/>
            <a:miter lim="800000"/>
            <a:headEnd/>
            <a:tailEnd/>
          </a:ln>
        </p:spPr>
        <p:txBody>
          <a:bodyPr wrap="square" lIns="0" tIns="0" rIns="0" bIns="0" rtlCol="0" anchor="ctr">
            <a:spAutoFit/>
          </a:bodyPr>
          <a:lstStyle/>
          <a:p>
            <a:pPr algn="ctr"/>
            <a:r>
              <a:rPr lang="en-US" sz="13800" b="1" i="0" dirty="0">
                <a:solidFill>
                  <a:schemeClr val="bg2"/>
                </a:solidFill>
                <a:latin typeface="+mn-lt"/>
              </a:rPr>
              <a:t>“</a:t>
            </a:r>
          </a:p>
        </p:txBody>
      </p:sp>
      <p:sp>
        <p:nvSpPr>
          <p:cNvPr id="10" name="Text Placeholder 13"/>
          <p:cNvSpPr>
            <a:spLocks noGrp="1"/>
          </p:cNvSpPr>
          <p:nvPr>
            <p:ph type="body" sz="quarter" idx="14" hasCustomPrompt="1"/>
          </p:nvPr>
        </p:nvSpPr>
        <p:spPr>
          <a:xfrm>
            <a:off x="447674" y="3696828"/>
            <a:ext cx="6513958" cy="430429"/>
          </a:xfrm>
          <a:prstGeom prst="rect">
            <a:avLst/>
          </a:prstGeom>
        </p:spPr>
        <p:txBody>
          <a:bodyPr>
            <a:normAutofit/>
          </a:bodyPr>
          <a:lstStyle>
            <a:lvl1pPr marL="0" indent="0">
              <a:lnSpc>
                <a:spcPct val="100000"/>
              </a:lnSpc>
              <a:buNone/>
              <a:defRPr sz="1800" b="1">
                <a:solidFill>
                  <a:schemeClr val="accent2"/>
                </a:solidFill>
                <a:latin typeface="+mn-lt"/>
              </a:defRPr>
            </a:lvl1pPr>
          </a:lstStyle>
          <a:p>
            <a:pPr lvl="0"/>
            <a:r>
              <a:rPr lang="en-US" dirty="0"/>
              <a:t>Author’s Name</a:t>
            </a:r>
          </a:p>
        </p:txBody>
      </p:sp>
      <p:sp>
        <p:nvSpPr>
          <p:cNvPr id="11" name="Text Placeholder 13"/>
          <p:cNvSpPr>
            <a:spLocks noGrp="1"/>
          </p:cNvSpPr>
          <p:nvPr>
            <p:ph type="body" sz="quarter" idx="15" hasCustomPrompt="1"/>
          </p:nvPr>
        </p:nvSpPr>
        <p:spPr>
          <a:xfrm>
            <a:off x="447674" y="3980952"/>
            <a:ext cx="6513958" cy="440937"/>
          </a:xfrm>
          <a:prstGeom prst="rect">
            <a:avLst/>
          </a:prstGeom>
        </p:spPr>
        <p:txBody>
          <a:bodyPr>
            <a:normAutofit/>
          </a:bodyPr>
          <a:lstStyle>
            <a:lvl1pPr marL="0" indent="0">
              <a:lnSpc>
                <a:spcPts val="2000"/>
              </a:lnSpc>
              <a:buNone/>
              <a:defRPr sz="1800" b="0" baseline="0">
                <a:solidFill>
                  <a:schemeClr val="accent2"/>
                </a:solidFill>
                <a:latin typeface="+mn-lt"/>
              </a:defRPr>
            </a:lvl1pPr>
          </a:lstStyle>
          <a:p>
            <a:pPr lvl="0"/>
            <a:r>
              <a:rPr lang="en-US" dirty="0"/>
              <a:t>Position Title</a:t>
            </a:r>
          </a:p>
        </p:txBody>
      </p:sp>
      <p:sp>
        <p:nvSpPr>
          <p:cNvPr id="14"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5"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Tree>
    <p:extLst>
      <p:ext uri="{BB962C8B-B14F-4D97-AF65-F5344CB8AC3E}">
        <p14:creationId xmlns:p14="http://schemas.microsoft.com/office/powerpoint/2010/main" val="3107821411"/>
      </p:ext>
    </p:extLst>
  </p:cSld>
  <p:clrMapOvr>
    <a:masterClrMapping/>
  </p:clrMapOvr>
  <p:transition>
    <p:fade/>
  </p:transition>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Quote Slide – Green">
    <p:spTree>
      <p:nvGrpSpPr>
        <p:cNvPr id="1" name=""/>
        <p:cNvGrpSpPr/>
        <p:nvPr/>
      </p:nvGrpSpPr>
      <p:grpSpPr>
        <a:xfrm>
          <a:off x="0" y="0"/>
          <a:ext cx="0" cy="0"/>
          <a:chOff x="0" y="0"/>
          <a:chExt cx="0" cy="0"/>
        </a:xfrm>
      </p:grpSpPr>
      <p:sp>
        <p:nvSpPr>
          <p:cNvPr id="9" name="Text Placeholder 8"/>
          <p:cNvSpPr>
            <a:spLocks noGrp="1"/>
          </p:cNvSpPr>
          <p:nvPr>
            <p:ph type="body" sz="quarter" idx="13" hasCustomPrompt="1"/>
          </p:nvPr>
        </p:nvSpPr>
        <p:spPr>
          <a:xfrm>
            <a:off x="437599" y="1431235"/>
            <a:ext cx="8229323" cy="2107096"/>
          </a:xfrm>
          <a:prstGeom prst="rect">
            <a:avLst/>
          </a:prstGeom>
        </p:spPr>
        <p:txBody>
          <a:bodyPr anchor="ctr" anchorCtr="0">
            <a:normAutofit/>
          </a:bodyPr>
          <a:lstStyle>
            <a:lvl1pPr marL="0" indent="0">
              <a:lnSpc>
                <a:spcPct val="100000"/>
              </a:lnSpc>
              <a:buNone/>
              <a:defRPr sz="2800" i="0" baseline="0">
                <a:latin typeface="+mj-lt"/>
              </a:defRPr>
            </a:lvl1pPr>
            <a:lvl2pPr marL="230187" indent="0">
              <a:buNone/>
              <a:defRPr>
                <a:latin typeface="+mn-lt"/>
              </a:defRPr>
            </a:lvl2pPr>
            <a:lvl3pPr marL="515937" indent="0">
              <a:buNone/>
              <a:defRPr>
                <a:latin typeface="+mn-lt"/>
              </a:defRPr>
            </a:lvl3pPr>
            <a:lvl4pPr marL="800100" indent="0">
              <a:buNone/>
              <a:defRPr>
                <a:latin typeface="+mn-lt"/>
              </a:defRPr>
            </a:lvl4pPr>
            <a:lvl5pPr marL="1085850" indent="0">
              <a:buNone/>
              <a:defRPr>
                <a:latin typeface="+mn-lt"/>
              </a:defRPr>
            </a:lvl5pPr>
          </a:lstStyle>
          <a:p>
            <a:pPr lvl="0"/>
            <a:r>
              <a:rPr lang="en-US" dirty="0"/>
              <a:t>This page is an option should you wish to utilize a quote as a stand-alone slide within your presentation. The rest is </a:t>
            </a:r>
            <a:r>
              <a:rPr lang="en-US" dirty="0" err="1"/>
              <a:t>lorem</a:t>
            </a:r>
            <a:r>
              <a:rPr lang="en-US" dirty="0"/>
              <a:t> </a:t>
            </a:r>
            <a:r>
              <a:rPr lang="en-US" dirty="0" err="1"/>
              <a:t>ipsum</a:t>
            </a:r>
            <a:r>
              <a:rPr lang="en-US" dirty="0"/>
              <a:t>. </a:t>
            </a:r>
            <a:r>
              <a:rPr lang="en-US" dirty="0" err="1"/>
              <a:t>Ut</a:t>
            </a:r>
            <a:r>
              <a:rPr lang="en-US" dirty="0"/>
              <a:t> </a:t>
            </a:r>
            <a:r>
              <a:rPr lang="en-US" dirty="0" err="1"/>
              <a:t>enim</a:t>
            </a:r>
            <a:r>
              <a:rPr lang="en-US" dirty="0"/>
              <a:t> ad minim </a:t>
            </a:r>
            <a:r>
              <a:rPr lang="en-US" dirty="0" err="1"/>
              <a:t>quis</a:t>
            </a:r>
            <a:r>
              <a:rPr lang="en-US" dirty="0"/>
              <a:t> </a:t>
            </a:r>
            <a:r>
              <a:rPr lang="en-US" dirty="0" err="1"/>
              <a:t>nostrud</a:t>
            </a:r>
            <a:r>
              <a:rPr lang="en-US" dirty="0"/>
              <a:t>.</a:t>
            </a:r>
          </a:p>
        </p:txBody>
      </p:sp>
      <p:sp>
        <p:nvSpPr>
          <p:cNvPr id="13" name="Rectangle 12"/>
          <p:cNvSpPr/>
          <p:nvPr userDrawn="1"/>
        </p:nvSpPr>
        <p:spPr bwMode="auto">
          <a:xfrm>
            <a:off x="496956" y="1"/>
            <a:ext cx="1073426" cy="1182754"/>
          </a:xfrm>
          <a:prstGeom prst="rect">
            <a:avLst/>
          </a:prstGeom>
          <a:solidFill>
            <a:schemeClr val="accent3"/>
          </a:solidFill>
          <a:ln w="19050" algn="ctr">
            <a:noFill/>
            <a:miter lim="800000"/>
            <a:headEnd/>
            <a:tailEnd/>
          </a:ln>
        </p:spPr>
        <p:txBody>
          <a:bodyPr wrap="none" rtlCol="0" anchor="ctr"/>
          <a:lstStyle/>
          <a:p>
            <a:pPr algn="ctr">
              <a:lnSpc>
                <a:spcPct val="90000"/>
              </a:lnSpc>
            </a:pPr>
            <a:endParaRPr lang="en-US" sz="1600" b="1" dirty="0" err="1">
              <a:solidFill>
                <a:srgbClr val="90BD31"/>
              </a:solidFill>
              <a:latin typeface="+mj-lt"/>
            </a:endParaRPr>
          </a:p>
        </p:txBody>
      </p:sp>
      <p:sp>
        <p:nvSpPr>
          <p:cNvPr id="12" name="TextBox 11"/>
          <p:cNvSpPr txBox="1"/>
          <p:nvPr userDrawn="1"/>
        </p:nvSpPr>
        <p:spPr bwMode="auto">
          <a:xfrm>
            <a:off x="434627" y="0"/>
            <a:ext cx="1192695" cy="2123658"/>
          </a:xfrm>
          <a:prstGeom prst="rect">
            <a:avLst/>
          </a:prstGeom>
          <a:noFill/>
          <a:ln w="19050" algn="ctr">
            <a:noFill/>
            <a:miter lim="800000"/>
            <a:headEnd/>
            <a:tailEnd/>
          </a:ln>
        </p:spPr>
        <p:txBody>
          <a:bodyPr wrap="square" lIns="0" tIns="0" rIns="0" bIns="0" rtlCol="0" anchor="ctr">
            <a:spAutoFit/>
          </a:bodyPr>
          <a:lstStyle/>
          <a:p>
            <a:pPr algn="ctr"/>
            <a:r>
              <a:rPr lang="en-US" sz="13800" b="1" i="0" dirty="0">
                <a:solidFill>
                  <a:schemeClr val="bg2"/>
                </a:solidFill>
                <a:latin typeface="+mn-lt"/>
              </a:rPr>
              <a:t>“</a:t>
            </a:r>
          </a:p>
        </p:txBody>
      </p:sp>
      <p:sp>
        <p:nvSpPr>
          <p:cNvPr id="10" name="Text Placeholder 13"/>
          <p:cNvSpPr>
            <a:spLocks noGrp="1"/>
          </p:cNvSpPr>
          <p:nvPr>
            <p:ph type="body" sz="quarter" idx="14" hasCustomPrompt="1"/>
          </p:nvPr>
        </p:nvSpPr>
        <p:spPr>
          <a:xfrm>
            <a:off x="447674" y="3696828"/>
            <a:ext cx="6513958" cy="430429"/>
          </a:xfrm>
          <a:prstGeom prst="rect">
            <a:avLst/>
          </a:prstGeom>
        </p:spPr>
        <p:txBody>
          <a:bodyPr>
            <a:normAutofit/>
          </a:bodyPr>
          <a:lstStyle>
            <a:lvl1pPr marL="0" indent="0">
              <a:lnSpc>
                <a:spcPct val="100000"/>
              </a:lnSpc>
              <a:buNone/>
              <a:defRPr sz="1800" b="1">
                <a:solidFill>
                  <a:schemeClr val="accent3"/>
                </a:solidFill>
                <a:latin typeface="+mn-lt"/>
              </a:defRPr>
            </a:lvl1pPr>
          </a:lstStyle>
          <a:p>
            <a:pPr lvl="0"/>
            <a:r>
              <a:rPr lang="en-US" dirty="0"/>
              <a:t>Author’s Name</a:t>
            </a:r>
          </a:p>
        </p:txBody>
      </p:sp>
      <p:sp>
        <p:nvSpPr>
          <p:cNvPr id="11" name="Text Placeholder 13"/>
          <p:cNvSpPr>
            <a:spLocks noGrp="1"/>
          </p:cNvSpPr>
          <p:nvPr>
            <p:ph type="body" sz="quarter" idx="15" hasCustomPrompt="1"/>
          </p:nvPr>
        </p:nvSpPr>
        <p:spPr>
          <a:xfrm>
            <a:off x="447674" y="3980952"/>
            <a:ext cx="6513958" cy="440937"/>
          </a:xfrm>
          <a:prstGeom prst="rect">
            <a:avLst/>
          </a:prstGeom>
        </p:spPr>
        <p:txBody>
          <a:bodyPr>
            <a:normAutofit/>
          </a:bodyPr>
          <a:lstStyle>
            <a:lvl1pPr marL="0" indent="0">
              <a:lnSpc>
                <a:spcPts val="2000"/>
              </a:lnSpc>
              <a:buNone/>
              <a:defRPr sz="1800" b="0" baseline="0">
                <a:solidFill>
                  <a:schemeClr val="accent3"/>
                </a:solidFill>
                <a:latin typeface="+mn-lt"/>
              </a:defRPr>
            </a:lvl1pPr>
          </a:lstStyle>
          <a:p>
            <a:pPr lvl="0"/>
            <a:r>
              <a:rPr lang="en-US" dirty="0"/>
              <a:t>Position Title</a:t>
            </a:r>
          </a:p>
        </p:txBody>
      </p:sp>
      <p:sp>
        <p:nvSpPr>
          <p:cNvPr id="14"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5"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Tree>
    <p:extLst>
      <p:ext uri="{BB962C8B-B14F-4D97-AF65-F5344CB8AC3E}">
        <p14:creationId xmlns:p14="http://schemas.microsoft.com/office/powerpoint/2010/main" val="2165354128"/>
      </p:ext>
    </p:extLst>
  </p:cSld>
  <p:clrMapOvr>
    <a:masterClrMapping/>
  </p:clrMapOvr>
  <p:transition>
    <p:fade/>
  </p:transition>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Divider Slide – Blue">
    <p:spTree>
      <p:nvGrpSpPr>
        <p:cNvPr id="1" name=""/>
        <p:cNvGrpSpPr/>
        <p:nvPr/>
      </p:nvGrpSpPr>
      <p:grpSpPr>
        <a:xfrm>
          <a:off x="0" y="0"/>
          <a:ext cx="0" cy="0"/>
          <a:chOff x="0" y="0"/>
          <a:chExt cx="0" cy="0"/>
        </a:xfrm>
      </p:grpSpPr>
      <p:sp>
        <p:nvSpPr>
          <p:cNvPr id="14" name="Rectangle 13"/>
          <p:cNvSpPr/>
          <p:nvPr userDrawn="1"/>
        </p:nvSpPr>
        <p:spPr bwMode="auto">
          <a:xfrm>
            <a:off x="0" y="1772718"/>
            <a:ext cx="7051729" cy="1411357"/>
          </a:xfrm>
          <a:prstGeom prst="rect">
            <a:avLst/>
          </a:prstGeom>
          <a:solidFill>
            <a:schemeClr val="accent1"/>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sp>
        <p:nvSpPr>
          <p:cNvPr id="15" name="Title 15"/>
          <p:cNvSpPr>
            <a:spLocks noGrp="1"/>
          </p:cNvSpPr>
          <p:nvPr>
            <p:ph type="title" hasCustomPrompt="1"/>
          </p:nvPr>
        </p:nvSpPr>
        <p:spPr>
          <a:xfrm>
            <a:off x="453585" y="1919439"/>
            <a:ext cx="6435412" cy="1107896"/>
          </a:xfrm>
        </p:spPr>
        <p:txBody>
          <a:bodyPr anchor="ctr">
            <a:noAutofit/>
          </a:bodyPr>
          <a:lstStyle>
            <a:lvl1pPr>
              <a:lnSpc>
                <a:spcPct val="90000"/>
              </a:lnSpc>
              <a:defRPr sz="3600" baseline="0">
                <a:solidFill>
                  <a:schemeClr val="bg1"/>
                </a:solidFill>
                <a:latin typeface="+mj-lt"/>
              </a:defRPr>
            </a:lvl1pPr>
          </a:lstStyle>
          <a:p>
            <a:r>
              <a:rPr lang="en-US" dirty="0"/>
              <a:t>Section Header Here</a:t>
            </a:r>
          </a:p>
        </p:txBody>
      </p:sp>
      <p:sp>
        <p:nvSpPr>
          <p:cNvPr id="6"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7"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Tree>
    <p:extLst>
      <p:ext uri="{BB962C8B-B14F-4D97-AF65-F5344CB8AC3E}">
        <p14:creationId xmlns:p14="http://schemas.microsoft.com/office/powerpoint/2010/main" val="382623218"/>
      </p:ext>
    </p:extLst>
  </p:cSld>
  <p:clrMapOvr>
    <a:masterClrMapping/>
  </p:clrMapOvr>
  <p:transition>
    <p:fade/>
  </p:transition>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Divider Slide – Teal">
    <p:spTree>
      <p:nvGrpSpPr>
        <p:cNvPr id="1" name=""/>
        <p:cNvGrpSpPr/>
        <p:nvPr/>
      </p:nvGrpSpPr>
      <p:grpSpPr>
        <a:xfrm>
          <a:off x="0" y="0"/>
          <a:ext cx="0" cy="0"/>
          <a:chOff x="0" y="0"/>
          <a:chExt cx="0" cy="0"/>
        </a:xfrm>
      </p:grpSpPr>
      <p:sp>
        <p:nvSpPr>
          <p:cNvPr id="6" name="Rectangle 5"/>
          <p:cNvSpPr/>
          <p:nvPr userDrawn="1"/>
        </p:nvSpPr>
        <p:spPr bwMode="auto">
          <a:xfrm>
            <a:off x="0" y="1772718"/>
            <a:ext cx="7051729" cy="1411357"/>
          </a:xfrm>
          <a:prstGeom prst="rect">
            <a:avLst/>
          </a:prstGeom>
          <a:solidFill>
            <a:srgbClr val="18A3AC"/>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sp>
        <p:nvSpPr>
          <p:cNvPr id="7"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9"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
        <p:nvSpPr>
          <p:cNvPr id="10" name="Title 15"/>
          <p:cNvSpPr>
            <a:spLocks noGrp="1"/>
          </p:cNvSpPr>
          <p:nvPr>
            <p:ph type="title" hasCustomPrompt="1"/>
          </p:nvPr>
        </p:nvSpPr>
        <p:spPr>
          <a:xfrm>
            <a:off x="453585" y="1919439"/>
            <a:ext cx="6435412" cy="1107896"/>
          </a:xfrm>
        </p:spPr>
        <p:txBody>
          <a:bodyPr anchor="ctr">
            <a:noAutofit/>
          </a:bodyPr>
          <a:lstStyle>
            <a:lvl1pPr>
              <a:lnSpc>
                <a:spcPct val="90000"/>
              </a:lnSpc>
              <a:defRPr sz="3600" baseline="0">
                <a:solidFill>
                  <a:schemeClr val="bg1"/>
                </a:solidFill>
                <a:latin typeface="+mj-lt"/>
              </a:defRPr>
            </a:lvl1pPr>
          </a:lstStyle>
          <a:p>
            <a:r>
              <a:rPr lang="en-US" dirty="0"/>
              <a:t>Section Header Here</a:t>
            </a:r>
          </a:p>
        </p:txBody>
      </p:sp>
    </p:spTree>
    <p:extLst>
      <p:ext uri="{BB962C8B-B14F-4D97-AF65-F5344CB8AC3E}">
        <p14:creationId xmlns:p14="http://schemas.microsoft.com/office/powerpoint/2010/main" val="901372136"/>
      </p:ext>
    </p:extLst>
  </p:cSld>
  <p:clrMapOvr>
    <a:masterClrMapping/>
  </p:clrMapOvr>
  <p:transition>
    <p:fade/>
  </p:transition>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Divider Slide – Green">
    <p:spTree>
      <p:nvGrpSpPr>
        <p:cNvPr id="1" name=""/>
        <p:cNvGrpSpPr/>
        <p:nvPr/>
      </p:nvGrpSpPr>
      <p:grpSpPr>
        <a:xfrm>
          <a:off x="0" y="0"/>
          <a:ext cx="0" cy="0"/>
          <a:chOff x="0" y="0"/>
          <a:chExt cx="0" cy="0"/>
        </a:xfrm>
      </p:grpSpPr>
      <p:sp>
        <p:nvSpPr>
          <p:cNvPr id="6" name="Rectangle 5"/>
          <p:cNvSpPr/>
          <p:nvPr userDrawn="1"/>
        </p:nvSpPr>
        <p:spPr bwMode="auto">
          <a:xfrm>
            <a:off x="0" y="1772718"/>
            <a:ext cx="7051729" cy="1411357"/>
          </a:xfrm>
          <a:prstGeom prst="rect">
            <a:avLst/>
          </a:prstGeom>
          <a:solidFill>
            <a:srgbClr val="90BD31"/>
          </a:solidFill>
          <a:ln w="19050" algn="ctr">
            <a:noFill/>
            <a:miter lim="800000"/>
            <a:headEnd/>
            <a:tailEnd/>
          </a:ln>
        </p:spPr>
        <p:txBody>
          <a:bodyPr wrap="none" rtlCol="0" anchor="ctr"/>
          <a:lstStyle/>
          <a:p>
            <a:pPr algn="ctr">
              <a:lnSpc>
                <a:spcPct val="90000"/>
              </a:lnSpc>
            </a:pPr>
            <a:endParaRPr lang="en-US" sz="1600" b="1" dirty="0" err="1">
              <a:solidFill>
                <a:schemeClr val="bg1"/>
              </a:solidFill>
              <a:latin typeface="+mj-lt"/>
            </a:endParaRPr>
          </a:p>
        </p:txBody>
      </p:sp>
      <p:sp>
        <p:nvSpPr>
          <p:cNvPr id="8"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9"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sp>
        <p:nvSpPr>
          <p:cNvPr id="10" name="Title 15"/>
          <p:cNvSpPr>
            <a:spLocks noGrp="1"/>
          </p:cNvSpPr>
          <p:nvPr>
            <p:ph type="title" hasCustomPrompt="1"/>
          </p:nvPr>
        </p:nvSpPr>
        <p:spPr>
          <a:xfrm>
            <a:off x="453585" y="1919439"/>
            <a:ext cx="6435412" cy="1107896"/>
          </a:xfrm>
        </p:spPr>
        <p:txBody>
          <a:bodyPr anchor="ctr">
            <a:noAutofit/>
          </a:bodyPr>
          <a:lstStyle>
            <a:lvl1pPr>
              <a:lnSpc>
                <a:spcPct val="90000"/>
              </a:lnSpc>
              <a:defRPr sz="3600" baseline="0">
                <a:solidFill>
                  <a:schemeClr val="bg1"/>
                </a:solidFill>
                <a:latin typeface="+mj-lt"/>
              </a:defRPr>
            </a:lvl1pPr>
          </a:lstStyle>
          <a:p>
            <a:r>
              <a:rPr lang="en-US" dirty="0"/>
              <a:t>Section Header Here</a:t>
            </a:r>
          </a:p>
        </p:txBody>
      </p:sp>
    </p:spTree>
    <p:extLst>
      <p:ext uri="{BB962C8B-B14F-4D97-AF65-F5344CB8AC3E}">
        <p14:creationId xmlns:p14="http://schemas.microsoft.com/office/powerpoint/2010/main" val="662376669"/>
      </p:ext>
    </p:extLst>
  </p:cSld>
  <p:clrMapOvr>
    <a:masterClrMapping/>
  </p:clrMapOvr>
  <p:transition>
    <p:fade/>
  </p:transition>
</p:sldLayout>
</file>

<file path=ppt/slideLayouts/slideLayout39.xml><?xml version="1.0" encoding="utf-8"?>
<p:sldLayout xmlns:a="http://schemas.openxmlformats.org/drawingml/2006/main" xmlns:r="http://schemas.openxmlformats.org/officeDocument/2006/relationships" xmlns:p="http://schemas.openxmlformats.org/presentationml/2006/main" showMasterSp="0" preserve="1">
  <p:cSld name="End Slide – Health Logo">
    <p:bg>
      <p:bgRef idx="1001">
        <a:schemeClr val="bg1"/>
      </p:bgRef>
    </p:bg>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3436345" y="2083154"/>
            <a:ext cx="2271311" cy="977192"/>
          </a:xfrm>
          <a:prstGeom prst="rect">
            <a:avLst/>
          </a:prstGeom>
        </p:spPr>
      </p:pic>
    </p:spTree>
    <p:extLst>
      <p:ext uri="{BB962C8B-B14F-4D97-AF65-F5344CB8AC3E}">
        <p14:creationId xmlns:p14="http://schemas.microsoft.com/office/powerpoint/2010/main" val="2037726484"/>
      </p:ext>
    </p:extLst>
  </p:cSld>
  <p:clrMapOvr>
    <a:overrideClrMapping bg1="lt1" tx1="dk1" bg2="lt2" tx2="dk2" accent1="accent1" accent2="accent2" accent3="accent3" accent4="accent4" accent5="accent5" accent6="accent6" hlink="hlink" folHlink="folHlink"/>
  </p:clrMapOvr>
  <p:transition>
    <p:fade/>
  </p:transition>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Title" type="title">
  <p:cSld name="Titl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721425" y="2838935"/>
            <a:ext cx="5216700" cy="1159875"/>
          </a:xfrm>
          <a:prstGeom prst="rect">
            <a:avLst/>
          </a:prstGeom>
        </p:spPr>
        <p:txBody>
          <a:bodyPr spcFirstLastPara="1" wrap="square" lIns="91425" tIns="91425" rIns="91425" bIns="91425" anchor="t" anchorCtr="0"/>
          <a:lstStyle>
            <a:lvl1pPr lvl="0">
              <a:spcBef>
                <a:spcPts val="0"/>
              </a:spcBef>
              <a:spcAft>
                <a:spcPts val="0"/>
              </a:spcAft>
              <a:buClr>
                <a:srgbClr val="2185C5"/>
              </a:buClr>
              <a:buSzPts val="4800"/>
              <a:buNone/>
              <a:defRPr sz="3600">
                <a:solidFill>
                  <a:srgbClr val="2185C5"/>
                </a:solidFill>
              </a:defRPr>
            </a:lvl1pPr>
            <a:lvl2pPr lvl="1">
              <a:spcBef>
                <a:spcPts val="0"/>
              </a:spcBef>
              <a:spcAft>
                <a:spcPts val="0"/>
              </a:spcAft>
              <a:buClr>
                <a:srgbClr val="2185C5"/>
              </a:buClr>
              <a:buSzPts val="4800"/>
              <a:buNone/>
              <a:defRPr sz="3600">
                <a:solidFill>
                  <a:srgbClr val="2185C5"/>
                </a:solidFill>
              </a:defRPr>
            </a:lvl2pPr>
            <a:lvl3pPr lvl="2">
              <a:spcBef>
                <a:spcPts val="0"/>
              </a:spcBef>
              <a:spcAft>
                <a:spcPts val="0"/>
              </a:spcAft>
              <a:buClr>
                <a:srgbClr val="2185C5"/>
              </a:buClr>
              <a:buSzPts val="4800"/>
              <a:buNone/>
              <a:defRPr sz="3600">
                <a:solidFill>
                  <a:srgbClr val="2185C5"/>
                </a:solidFill>
              </a:defRPr>
            </a:lvl3pPr>
            <a:lvl4pPr lvl="3">
              <a:spcBef>
                <a:spcPts val="0"/>
              </a:spcBef>
              <a:spcAft>
                <a:spcPts val="0"/>
              </a:spcAft>
              <a:buClr>
                <a:srgbClr val="2185C5"/>
              </a:buClr>
              <a:buSzPts val="4800"/>
              <a:buNone/>
              <a:defRPr sz="3600">
                <a:solidFill>
                  <a:srgbClr val="2185C5"/>
                </a:solidFill>
              </a:defRPr>
            </a:lvl4pPr>
            <a:lvl5pPr lvl="4">
              <a:spcBef>
                <a:spcPts val="0"/>
              </a:spcBef>
              <a:spcAft>
                <a:spcPts val="0"/>
              </a:spcAft>
              <a:buClr>
                <a:srgbClr val="2185C5"/>
              </a:buClr>
              <a:buSzPts val="4800"/>
              <a:buNone/>
              <a:defRPr sz="3600">
                <a:solidFill>
                  <a:srgbClr val="2185C5"/>
                </a:solidFill>
              </a:defRPr>
            </a:lvl5pPr>
            <a:lvl6pPr lvl="5">
              <a:spcBef>
                <a:spcPts val="0"/>
              </a:spcBef>
              <a:spcAft>
                <a:spcPts val="0"/>
              </a:spcAft>
              <a:buClr>
                <a:srgbClr val="2185C5"/>
              </a:buClr>
              <a:buSzPts val="4800"/>
              <a:buNone/>
              <a:defRPr sz="3600">
                <a:solidFill>
                  <a:srgbClr val="2185C5"/>
                </a:solidFill>
              </a:defRPr>
            </a:lvl6pPr>
            <a:lvl7pPr lvl="6">
              <a:spcBef>
                <a:spcPts val="0"/>
              </a:spcBef>
              <a:spcAft>
                <a:spcPts val="0"/>
              </a:spcAft>
              <a:buClr>
                <a:srgbClr val="2185C5"/>
              </a:buClr>
              <a:buSzPts val="4800"/>
              <a:buNone/>
              <a:defRPr sz="3600">
                <a:solidFill>
                  <a:srgbClr val="2185C5"/>
                </a:solidFill>
              </a:defRPr>
            </a:lvl7pPr>
            <a:lvl8pPr lvl="7">
              <a:spcBef>
                <a:spcPts val="0"/>
              </a:spcBef>
              <a:spcAft>
                <a:spcPts val="0"/>
              </a:spcAft>
              <a:buClr>
                <a:srgbClr val="2185C5"/>
              </a:buClr>
              <a:buSzPts val="4800"/>
              <a:buNone/>
              <a:defRPr sz="3600">
                <a:solidFill>
                  <a:srgbClr val="2185C5"/>
                </a:solidFill>
              </a:defRPr>
            </a:lvl8pPr>
            <a:lvl9pPr lvl="8">
              <a:spcBef>
                <a:spcPts val="0"/>
              </a:spcBef>
              <a:spcAft>
                <a:spcPts val="0"/>
              </a:spcAft>
              <a:buClr>
                <a:srgbClr val="2185C5"/>
              </a:buClr>
              <a:buSzPts val="4800"/>
              <a:buNone/>
              <a:defRPr sz="3600">
                <a:solidFill>
                  <a:srgbClr val="2185C5"/>
                </a:solidFill>
              </a:defRPr>
            </a:lvl9pPr>
          </a:lstStyle>
          <a:p>
            <a:endParaRPr/>
          </a:p>
        </p:txBody>
      </p:sp>
      <p:sp>
        <p:nvSpPr>
          <p:cNvPr id="11" name="Google Shape;11;p2"/>
          <p:cNvSpPr/>
          <p:nvPr/>
        </p:nvSpPr>
        <p:spPr>
          <a:xfrm>
            <a:off x="5927360" y="2533164"/>
            <a:ext cx="721800" cy="185545"/>
          </a:xfrm>
          <a:prstGeom prst="rect">
            <a:avLst/>
          </a:prstGeom>
          <a:solidFill>
            <a:srgbClr val="FF9715"/>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2" name="Google Shape;12;p2"/>
          <p:cNvSpPr/>
          <p:nvPr/>
        </p:nvSpPr>
        <p:spPr>
          <a:xfrm>
            <a:off x="6648975" y="2533164"/>
            <a:ext cx="721800" cy="185545"/>
          </a:xfrm>
          <a:prstGeom prst="rect">
            <a:avLst/>
          </a:prstGeom>
          <a:solidFill>
            <a:srgbClr val="F5D92E"/>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3" name="Google Shape;13;p2"/>
          <p:cNvSpPr/>
          <p:nvPr/>
        </p:nvSpPr>
        <p:spPr>
          <a:xfrm>
            <a:off x="-1" y="2533164"/>
            <a:ext cx="721800" cy="185545"/>
          </a:xfrm>
          <a:prstGeom prst="rect">
            <a:avLst/>
          </a:prstGeom>
          <a:solidFill>
            <a:srgbClr val="7ECEFD"/>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4" name="Google Shape;14;p2"/>
          <p:cNvSpPr/>
          <p:nvPr/>
        </p:nvSpPr>
        <p:spPr>
          <a:xfrm>
            <a:off x="721425" y="2533164"/>
            <a:ext cx="5216700" cy="185545"/>
          </a:xfrm>
          <a:prstGeom prst="rect">
            <a:avLst/>
          </a:prstGeom>
          <a:solidFill>
            <a:srgbClr val="2185C5"/>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Tree>
    <p:extLst>
      <p:ext uri="{BB962C8B-B14F-4D97-AF65-F5344CB8AC3E}">
        <p14:creationId xmlns:p14="http://schemas.microsoft.com/office/powerpoint/2010/main" val="1493977796"/>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72"/>
        <p:cNvGrpSpPr/>
        <p:nvPr/>
      </p:nvGrpSpPr>
      <p:grpSpPr>
        <a:xfrm>
          <a:off x="0" y="0"/>
          <a:ext cx="0" cy="0"/>
          <a:chOff x="0" y="0"/>
          <a:chExt cx="0" cy="0"/>
        </a:xfrm>
      </p:grpSpPr>
      <p:sp>
        <p:nvSpPr>
          <p:cNvPr id="17" name="Google Shape;35;p5">
            <a:extLst>
              <a:ext uri="{FF2B5EF4-FFF2-40B4-BE49-F238E27FC236}">
                <a16:creationId xmlns:a16="http://schemas.microsoft.com/office/drawing/2014/main" id="{6E718AE6-1038-E64C-A5DF-4AAA5B9019F9}"/>
              </a:ext>
            </a:extLst>
          </p:cNvPr>
          <p:cNvSpPr/>
          <p:nvPr userDrawn="1"/>
        </p:nvSpPr>
        <p:spPr>
          <a:xfrm>
            <a:off x="6858009" y="4603531"/>
            <a:ext cx="2285991" cy="103442"/>
          </a:xfrm>
          <a:prstGeom prst="rect">
            <a:avLst/>
          </a:prstGeom>
          <a:solidFill>
            <a:srgbClr val="0F69A1"/>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2" name="Google Shape;34;p5">
            <a:extLst>
              <a:ext uri="{FF2B5EF4-FFF2-40B4-BE49-F238E27FC236}">
                <a16:creationId xmlns:a16="http://schemas.microsoft.com/office/drawing/2014/main" id="{82FFE6DC-F814-FA47-A05F-573E5B9FBEF7}"/>
              </a:ext>
            </a:extLst>
          </p:cNvPr>
          <p:cNvSpPr/>
          <p:nvPr userDrawn="1"/>
        </p:nvSpPr>
        <p:spPr>
          <a:xfrm>
            <a:off x="4846950" y="4603531"/>
            <a:ext cx="1340600" cy="103442"/>
          </a:xfrm>
          <a:prstGeom prst="rect">
            <a:avLst/>
          </a:prstGeom>
          <a:solidFill>
            <a:srgbClr val="7ECEFD"/>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3" name="Google Shape;35;p5">
            <a:extLst>
              <a:ext uri="{FF2B5EF4-FFF2-40B4-BE49-F238E27FC236}">
                <a16:creationId xmlns:a16="http://schemas.microsoft.com/office/drawing/2014/main" id="{EE0F1CC6-2B6B-C34F-BF61-E7B4169FBF64}"/>
              </a:ext>
            </a:extLst>
          </p:cNvPr>
          <p:cNvSpPr/>
          <p:nvPr userDrawn="1"/>
        </p:nvSpPr>
        <p:spPr>
          <a:xfrm>
            <a:off x="6187734" y="4603531"/>
            <a:ext cx="670275" cy="103442"/>
          </a:xfrm>
          <a:prstGeom prst="rect">
            <a:avLst/>
          </a:prstGeom>
          <a:solidFill>
            <a:srgbClr val="FF9716"/>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15" name="Google Shape;37;p5">
            <a:extLst>
              <a:ext uri="{FF2B5EF4-FFF2-40B4-BE49-F238E27FC236}">
                <a16:creationId xmlns:a16="http://schemas.microsoft.com/office/drawing/2014/main" id="{5F61E286-5066-5F46-81F9-DC2B913344E7}"/>
              </a:ext>
            </a:extLst>
          </p:cNvPr>
          <p:cNvSpPr/>
          <p:nvPr userDrawn="1"/>
        </p:nvSpPr>
        <p:spPr>
          <a:xfrm>
            <a:off x="0" y="4603531"/>
            <a:ext cx="4846950" cy="103442"/>
          </a:xfrm>
          <a:prstGeom prst="rect">
            <a:avLst/>
          </a:prstGeom>
          <a:solidFill>
            <a:srgbClr val="2185C5"/>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pic>
        <p:nvPicPr>
          <p:cNvPr id="16" name="Picture 15" descr="A close up of a logo&#10;&#10;Description automatically generated">
            <a:extLst>
              <a:ext uri="{FF2B5EF4-FFF2-40B4-BE49-F238E27FC236}">
                <a16:creationId xmlns:a16="http://schemas.microsoft.com/office/drawing/2014/main" id="{1024D11D-A803-684E-80E2-45B23BA353AA}"/>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9" y="4677196"/>
            <a:ext cx="6954245" cy="466304"/>
          </a:xfrm>
          <a:prstGeom prst="rect">
            <a:avLst/>
          </a:prstGeom>
          <a:solidFill>
            <a:srgbClr val="F5D92E"/>
          </a:solidFill>
        </p:spPr>
      </p:pic>
      <p:sp>
        <p:nvSpPr>
          <p:cNvPr id="18" name="Google Shape;35;p5">
            <a:extLst>
              <a:ext uri="{FF2B5EF4-FFF2-40B4-BE49-F238E27FC236}">
                <a16:creationId xmlns:a16="http://schemas.microsoft.com/office/drawing/2014/main" id="{4247C7AC-81A5-3F4D-863B-9881D22F35C2}"/>
              </a:ext>
            </a:extLst>
          </p:cNvPr>
          <p:cNvSpPr/>
          <p:nvPr userDrawn="1"/>
        </p:nvSpPr>
        <p:spPr>
          <a:xfrm>
            <a:off x="6780633" y="4677196"/>
            <a:ext cx="2363367" cy="466304"/>
          </a:xfrm>
          <a:prstGeom prst="rect">
            <a:avLst/>
          </a:prstGeom>
          <a:solidFill>
            <a:srgbClr val="F6DF66"/>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Tree>
    <p:extLst>
      <p:ext uri="{BB962C8B-B14F-4D97-AF65-F5344CB8AC3E}">
        <p14:creationId xmlns:p14="http://schemas.microsoft.com/office/powerpoint/2010/main" val="168114764"/>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22DE410A-4631-D444-84FB-D8E220039D8F}"/>
              </a:ext>
            </a:extLst>
          </p:cNvPr>
          <p:cNvSpPr>
            <a:spLocks noGrp="1"/>
          </p:cNvSpPr>
          <p:nvPr>
            <p:ph type="sldNum" idx="10"/>
          </p:nvPr>
        </p:nvSpPr>
        <p:spPr/>
        <p:txBody>
          <a:bodyPr/>
          <a:lstStyle/>
          <a:p>
            <a:fld id="{00000000-1234-1234-1234-123412341234}" type="slidenum">
              <a:rPr lang="en" smtClean="0"/>
              <a:pPr/>
              <a:t>‹#›</a:t>
            </a:fld>
            <a:endParaRPr lang="en"/>
          </a:p>
        </p:txBody>
      </p:sp>
      <p:sp>
        <p:nvSpPr>
          <p:cNvPr id="4" name="Google Shape;35;p5">
            <a:extLst>
              <a:ext uri="{FF2B5EF4-FFF2-40B4-BE49-F238E27FC236}">
                <a16:creationId xmlns:a16="http://schemas.microsoft.com/office/drawing/2014/main" id="{17B1E6AA-2DB2-C748-A270-74EA96DC693C}"/>
              </a:ext>
            </a:extLst>
          </p:cNvPr>
          <p:cNvSpPr/>
          <p:nvPr userDrawn="1"/>
        </p:nvSpPr>
        <p:spPr>
          <a:xfrm>
            <a:off x="0" y="3652126"/>
            <a:ext cx="9144000" cy="1491374"/>
          </a:xfrm>
          <a:prstGeom prst="rect">
            <a:avLst/>
          </a:prstGeom>
          <a:solidFill>
            <a:srgbClr val="F5D92E"/>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sp>
        <p:nvSpPr>
          <p:cNvPr id="5" name="Google Shape;14;p2">
            <a:extLst>
              <a:ext uri="{FF2B5EF4-FFF2-40B4-BE49-F238E27FC236}">
                <a16:creationId xmlns:a16="http://schemas.microsoft.com/office/drawing/2014/main" id="{AB57E41E-F655-7641-B552-8494D8DA3E9B}"/>
              </a:ext>
            </a:extLst>
          </p:cNvPr>
          <p:cNvSpPr/>
          <p:nvPr userDrawn="1"/>
        </p:nvSpPr>
        <p:spPr>
          <a:xfrm>
            <a:off x="0" y="3420836"/>
            <a:ext cx="9144000" cy="231291"/>
          </a:xfrm>
          <a:prstGeom prst="rect">
            <a:avLst/>
          </a:prstGeom>
          <a:solidFill>
            <a:srgbClr val="2185C5"/>
          </a:solidFill>
          <a:ln>
            <a:noFill/>
          </a:ln>
        </p:spPr>
        <p:txBody>
          <a:bodyPr spcFirstLastPara="1" wrap="square" lIns="68569" tIns="68569" rIns="68569" bIns="68569" anchor="ctr" anchorCtr="0">
            <a:noAutofit/>
          </a:bodyPr>
          <a:lstStyle/>
          <a:p>
            <a:pPr marL="0" lvl="0" indent="0" algn="l" rtl="0">
              <a:spcBef>
                <a:spcPts val="0"/>
              </a:spcBef>
              <a:spcAft>
                <a:spcPts val="0"/>
              </a:spcAft>
              <a:buNone/>
            </a:pPr>
            <a:endParaRPr sz="1050"/>
          </a:p>
        </p:txBody>
      </p:sp>
      <p:pic>
        <p:nvPicPr>
          <p:cNvPr id="6" name="Picture 5">
            <a:extLst>
              <a:ext uri="{FF2B5EF4-FFF2-40B4-BE49-F238E27FC236}">
                <a16:creationId xmlns:a16="http://schemas.microsoft.com/office/drawing/2014/main" id="{44E71571-C276-0B49-B95F-4BF6FDDA0735}"/>
              </a:ext>
            </a:extLst>
          </p:cNvPr>
          <p:cNvPicPr>
            <a:picLocks noChangeAspect="1"/>
          </p:cNvPicPr>
          <p:nvPr userDrawn="1"/>
        </p:nvPicPr>
        <p:blipFill>
          <a:blip r:embed="rId2"/>
          <a:stretch>
            <a:fillRect/>
          </a:stretch>
        </p:blipFill>
        <p:spPr>
          <a:xfrm>
            <a:off x="92531" y="2547687"/>
            <a:ext cx="2085185" cy="782411"/>
          </a:xfrm>
          <a:prstGeom prst="rect">
            <a:avLst/>
          </a:prstGeom>
        </p:spPr>
      </p:pic>
    </p:spTree>
    <p:extLst>
      <p:ext uri="{BB962C8B-B14F-4D97-AF65-F5344CB8AC3E}">
        <p14:creationId xmlns:p14="http://schemas.microsoft.com/office/powerpoint/2010/main" val="4151590551"/>
      </p:ext>
    </p:extLst>
  </p:cSld>
  <p:clrMapOvr>
    <a:masterClrMapping/>
  </p:clrMapOvr>
  <p:transition>
    <p:fade thruBlk="1"/>
  </p:transition>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Title Slide">
    <p:bg>
      <p:bgPr>
        <a:blipFill dpi="0" rotWithShape="0">
          <a:blip r:embed="rId2">
            <a:lum/>
          </a:blip>
          <a:srcRect/>
          <a:stretch>
            <a:fillRect l="-3000" r="-3000"/>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295148231"/>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fld id="{475661AA-2358-47D9-92CB-C08AF1777592}"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775656620"/>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Tree>
    <p:extLst>
      <p:ext uri="{BB962C8B-B14F-4D97-AF65-F5344CB8AC3E}">
        <p14:creationId xmlns:p14="http://schemas.microsoft.com/office/powerpoint/2010/main" val="1141589353"/>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fld id="{CE5EA01A-070D-4BFE-B3ED-41E2EEA58CA1}"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1295634147"/>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fld id="{C8BA118C-9B07-434C-A79D-0BF2A13A6BC4}"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4137273755"/>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fld id="{893BC678-2698-4CAA-9798-D41D7EC579C5}"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57230567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14.xml"/><Relationship Id="rId2" Type="http://schemas.openxmlformats.org/officeDocument/2006/relationships/slideLayout" Target="../slideLayouts/slideLayout13.xml"/><Relationship Id="rId1" Type="http://schemas.openxmlformats.org/officeDocument/2006/relationships/slideLayout" Target="../slideLayouts/slideLayout12.xml"/><Relationship Id="rId5" Type="http://schemas.openxmlformats.org/officeDocument/2006/relationships/image" Target="../media/image1.png"/><Relationship Id="rId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2.xml"/><Relationship Id="rId13" Type="http://schemas.openxmlformats.org/officeDocument/2006/relationships/slideLayout" Target="../slideLayouts/slideLayout27.xml"/><Relationship Id="rId18" Type="http://schemas.openxmlformats.org/officeDocument/2006/relationships/slideLayout" Target="../slideLayouts/slideLayout32.xml"/><Relationship Id="rId26" Type="http://schemas.openxmlformats.org/officeDocument/2006/relationships/theme" Target="../theme/theme3.xml"/><Relationship Id="rId3" Type="http://schemas.openxmlformats.org/officeDocument/2006/relationships/slideLayout" Target="../slideLayouts/slideLayout17.xml"/><Relationship Id="rId21" Type="http://schemas.openxmlformats.org/officeDocument/2006/relationships/slideLayout" Target="../slideLayouts/slideLayout35.xml"/><Relationship Id="rId7" Type="http://schemas.openxmlformats.org/officeDocument/2006/relationships/slideLayout" Target="../slideLayouts/slideLayout21.xml"/><Relationship Id="rId12" Type="http://schemas.openxmlformats.org/officeDocument/2006/relationships/slideLayout" Target="../slideLayouts/slideLayout26.xml"/><Relationship Id="rId17" Type="http://schemas.openxmlformats.org/officeDocument/2006/relationships/slideLayout" Target="../slideLayouts/slideLayout31.xml"/><Relationship Id="rId25" Type="http://schemas.openxmlformats.org/officeDocument/2006/relationships/slideLayout" Target="../slideLayouts/slideLayout39.xml"/><Relationship Id="rId2" Type="http://schemas.openxmlformats.org/officeDocument/2006/relationships/slideLayout" Target="../slideLayouts/slideLayout16.xml"/><Relationship Id="rId16" Type="http://schemas.openxmlformats.org/officeDocument/2006/relationships/slideLayout" Target="../slideLayouts/slideLayout30.xml"/><Relationship Id="rId20" Type="http://schemas.openxmlformats.org/officeDocument/2006/relationships/slideLayout" Target="../slideLayouts/slideLayout34.xml"/><Relationship Id="rId1" Type="http://schemas.openxmlformats.org/officeDocument/2006/relationships/slideLayout" Target="../slideLayouts/slideLayout15.xml"/><Relationship Id="rId6" Type="http://schemas.openxmlformats.org/officeDocument/2006/relationships/slideLayout" Target="../slideLayouts/slideLayout20.xml"/><Relationship Id="rId11" Type="http://schemas.openxmlformats.org/officeDocument/2006/relationships/slideLayout" Target="../slideLayouts/slideLayout25.xml"/><Relationship Id="rId24" Type="http://schemas.openxmlformats.org/officeDocument/2006/relationships/slideLayout" Target="../slideLayouts/slideLayout38.xml"/><Relationship Id="rId5" Type="http://schemas.openxmlformats.org/officeDocument/2006/relationships/slideLayout" Target="../slideLayouts/slideLayout19.xml"/><Relationship Id="rId15" Type="http://schemas.openxmlformats.org/officeDocument/2006/relationships/slideLayout" Target="../slideLayouts/slideLayout29.xml"/><Relationship Id="rId23" Type="http://schemas.openxmlformats.org/officeDocument/2006/relationships/slideLayout" Target="../slideLayouts/slideLayout37.xml"/><Relationship Id="rId10" Type="http://schemas.openxmlformats.org/officeDocument/2006/relationships/slideLayout" Target="../slideLayouts/slideLayout24.xml"/><Relationship Id="rId19" Type="http://schemas.openxmlformats.org/officeDocument/2006/relationships/slideLayout" Target="../slideLayouts/slideLayout33.xml"/><Relationship Id="rId4" Type="http://schemas.openxmlformats.org/officeDocument/2006/relationships/slideLayout" Target="../slideLayouts/slideLayout18.xml"/><Relationship Id="rId9" Type="http://schemas.openxmlformats.org/officeDocument/2006/relationships/slideLayout" Target="../slideLayouts/slideLayout23.xml"/><Relationship Id="rId14" Type="http://schemas.openxmlformats.org/officeDocument/2006/relationships/slideLayout" Target="../slideLayouts/slideLayout28.xml"/><Relationship Id="rId22" Type="http://schemas.openxmlformats.org/officeDocument/2006/relationships/slideLayout" Target="../slideLayouts/slideLayout36.xml"/><Relationship Id="rId27" Type="http://schemas.openxmlformats.org/officeDocument/2006/relationships/image" Target="../media/image3.png"/></Relationships>
</file>

<file path=ppt/slideMasters/_rels/slideMaster4.xml.rels><?xml version="1.0" encoding="UTF-8" standalone="yes"?>
<Relationships xmlns="http://schemas.openxmlformats.org/package/2006/relationships"><Relationship Id="rId3" Type="http://schemas.openxmlformats.org/officeDocument/2006/relationships/slideLayout" Target="../slideLayouts/slideLayout42.xml"/><Relationship Id="rId2" Type="http://schemas.openxmlformats.org/officeDocument/2006/relationships/slideLayout" Target="../slideLayouts/slideLayout41.xml"/><Relationship Id="rId1" Type="http://schemas.openxmlformats.org/officeDocument/2006/relationships/slideLayout" Target="../slideLayouts/slideLayout40.xml"/><Relationship Id="rId4" Type="http://schemas.openxmlformats.org/officeDocument/2006/relationships/theme" Target="../theme/theme4.xml"/></Relationships>
</file>

<file path=ppt/slideMasters/_rels/slideMaster5.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45.xml"/><Relationship Id="rId7" Type="http://schemas.openxmlformats.org/officeDocument/2006/relationships/theme" Target="../theme/theme5.xml"/><Relationship Id="rId2" Type="http://schemas.openxmlformats.org/officeDocument/2006/relationships/slideLayout" Target="../slideLayouts/slideLayout44.xml"/><Relationship Id="rId1" Type="http://schemas.openxmlformats.org/officeDocument/2006/relationships/slideLayout" Target="../slideLayouts/slideLayout43.xml"/><Relationship Id="rId6" Type="http://schemas.openxmlformats.org/officeDocument/2006/relationships/slideLayout" Target="../slideLayouts/slideLayout48.xml"/><Relationship Id="rId5" Type="http://schemas.openxmlformats.org/officeDocument/2006/relationships/slideLayout" Target="../slideLayouts/slideLayout47.xml"/><Relationship Id="rId4" Type="http://schemas.openxmlformats.org/officeDocument/2006/relationships/slideLayout" Target="../slideLayouts/slideLayout4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6375"/>
            <a:ext cx="8229600" cy="85725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200150"/>
            <a:ext cx="8229600" cy="3394075"/>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457200" y="4767263"/>
            <a:ext cx="2133600" cy="274637"/>
          </a:xfrm>
          <a:prstGeom prst="rect">
            <a:avLst/>
          </a:prstGeom>
        </p:spPr>
        <p:txBody>
          <a:bodyPr vert="horz" lIns="91440" tIns="45720" rIns="91440" bIns="45720" rtlCol="0" anchor="ctr"/>
          <a:lstStyle>
            <a:lvl1pPr algn="l">
              <a:defRPr sz="1200">
                <a:solidFill>
                  <a:schemeClr val="tx1">
                    <a:tint val="75000"/>
                  </a:schemeClr>
                </a:solidFill>
              </a:defRPr>
            </a:lvl1pPr>
          </a:lstStyle>
          <a:p>
            <a:pPr eaLnBrk="1" hangingPunct="1"/>
            <a:fld id="{D760D476-C54C-466C-8B4C-7C3DF041D2D8}" type="datetimeFigureOut">
              <a:rPr lang="en-US" smtClean="0">
                <a:solidFill>
                  <a:prstClr val="black">
                    <a:tint val="75000"/>
                  </a:prstClr>
                </a:solidFill>
                <a:latin typeface="Arial" pitchFamily="34" charset="0"/>
                <a:ea typeface="ヒラギノ角ゴ Pro W3" pitchFamily="-84" charset="-128"/>
              </a:rPr>
              <a:pPr eaLnBrk="1" hangingPunct="1"/>
              <a:t>6/12/25</a:t>
            </a:fld>
            <a:endParaRPr lang="en-US">
              <a:solidFill>
                <a:prstClr val="black">
                  <a:tint val="75000"/>
                </a:prstClr>
              </a:solidFill>
              <a:latin typeface="Arial" pitchFamily="34" charset="0"/>
              <a:ea typeface="ヒラギノ角ゴ Pro W3" pitchFamily="-84" charset="-128"/>
            </a:endParaRPr>
          </a:p>
        </p:txBody>
      </p:sp>
      <p:sp>
        <p:nvSpPr>
          <p:cNvPr id="5" name="Footer Placeholder 4"/>
          <p:cNvSpPr>
            <a:spLocks noGrp="1"/>
          </p:cNvSpPr>
          <p:nvPr>
            <p:ph type="ftr" sz="quarter" idx="3"/>
          </p:nvPr>
        </p:nvSpPr>
        <p:spPr>
          <a:xfrm>
            <a:off x="3124200" y="4767263"/>
            <a:ext cx="2895600" cy="274637"/>
          </a:xfrm>
          <a:prstGeom prst="rect">
            <a:avLst/>
          </a:prstGeom>
        </p:spPr>
        <p:txBody>
          <a:bodyPr vert="horz" lIns="91440" tIns="45720" rIns="91440" bIns="45720" rtlCol="0" anchor="ctr"/>
          <a:lstStyle>
            <a:lvl1pPr algn="ctr">
              <a:defRPr sz="1200">
                <a:solidFill>
                  <a:schemeClr val="tx1">
                    <a:tint val="75000"/>
                  </a:schemeClr>
                </a:solidFill>
              </a:defRPr>
            </a:lvl1pPr>
          </a:lstStyle>
          <a:p>
            <a:pPr eaLnBrk="1" hangingPunct="1"/>
            <a:endParaRPr lang="en-US">
              <a:solidFill>
                <a:prstClr val="black">
                  <a:tint val="75000"/>
                </a:prstClr>
              </a:solidFill>
              <a:latin typeface="Arial" pitchFamily="34" charset="0"/>
              <a:ea typeface="ヒラギノ角ゴ Pro W3" pitchFamily="-84" charset="-128"/>
            </a:endParaRPr>
          </a:p>
        </p:txBody>
      </p:sp>
      <p:sp>
        <p:nvSpPr>
          <p:cNvPr id="6" name="Slide Number Placeholder 5"/>
          <p:cNvSpPr>
            <a:spLocks noGrp="1"/>
          </p:cNvSpPr>
          <p:nvPr>
            <p:ph type="sldNum" sz="quarter" idx="4"/>
          </p:nvPr>
        </p:nvSpPr>
        <p:spPr>
          <a:xfrm>
            <a:off x="6553200" y="4767263"/>
            <a:ext cx="2133600" cy="274637"/>
          </a:xfrm>
          <a:prstGeom prst="rect">
            <a:avLst/>
          </a:prstGeom>
        </p:spPr>
        <p:txBody>
          <a:bodyPr vert="horz" lIns="91440" tIns="45720" rIns="91440" bIns="45720" rtlCol="0" anchor="ctr"/>
          <a:lstStyle>
            <a:lvl1pPr algn="r">
              <a:defRPr sz="1200">
                <a:solidFill>
                  <a:schemeClr val="tx1">
                    <a:tint val="75000"/>
                  </a:schemeClr>
                </a:solidFill>
              </a:defRPr>
            </a:lvl1pPr>
          </a:lstStyle>
          <a:p>
            <a:pPr eaLnBrk="1" hangingPunct="1"/>
            <a:fld id="{D64C5B52-41A6-4908-B4B0-4598AA92F776}" type="slidenum">
              <a:rPr lang="en-US" smtClean="0">
                <a:solidFill>
                  <a:prstClr val="black">
                    <a:tint val="75000"/>
                  </a:prstClr>
                </a:solidFill>
                <a:latin typeface="Arial" pitchFamily="34" charset="0"/>
                <a:ea typeface="ヒラギノ角ゴ Pro W3" pitchFamily="-84" charset="-128"/>
              </a:rPr>
              <a:pPr eaLnBrk="1" hangingPunct="1"/>
              <a:t>‹#›</a:t>
            </a:fld>
            <a:endParaRPr lang="en-US">
              <a:solidFill>
                <a:prstClr val="black">
                  <a:tint val="75000"/>
                </a:prstClr>
              </a:solidFill>
              <a:latin typeface="Arial" pitchFamily="34" charset="0"/>
              <a:ea typeface="ヒラギノ角ゴ Pro W3" pitchFamily="-84" charset="-128"/>
            </a:endParaRPr>
          </a:p>
        </p:txBody>
      </p:sp>
    </p:spTree>
    <p:extLst>
      <p:ext uri="{BB962C8B-B14F-4D97-AF65-F5344CB8AC3E}">
        <p14:creationId xmlns:p14="http://schemas.microsoft.com/office/powerpoint/2010/main" val="1018734371"/>
      </p:ext>
    </p:extLst>
  </p:cSld>
  <p:clrMap bg1="lt1" tx1="dk1" bg2="lt2" tx2="dk2" accent1="accent1" accent2="accent2" accent3="accent3" accent4="accent4" accent5="accent5" accent6="accent6" hlink="hlink" folHlink="folHlink"/>
  <p:sldLayoutIdLst>
    <p:sldLayoutId id="2147491072" r:id="rId1"/>
    <p:sldLayoutId id="2147491073" r:id="rId2"/>
    <p:sldLayoutId id="2147491074" r:id="rId3"/>
    <p:sldLayoutId id="2147491075" r:id="rId4"/>
    <p:sldLayoutId id="2147491076" r:id="rId5"/>
    <p:sldLayoutId id="2147491077" r:id="rId6"/>
    <p:sldLayoutId id="2147491078" r:id="rId7"/>
    <p:sldLayoutId id="2147491079" r:id="rId8"/>
    <p:sldLayoutId id="2147491080" r:id="rId9"/>
    <p:sldLayoutId id="2147491081" r:id="rId10"/>
    <p:sldLayoutId id="2147491082"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0">
          <a:blip r:embed="rId5">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78"/>
            <a:ext cx="8229600" cy="85725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4767264"/>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pPr eaLnBrk="1" hangingPunct="1"/>
            <a:fld id="{08577591-D0B0-4749-B252-3CA0AC6CC735}" type="datetimeFigureOut">
              <a:rPr lang="en-US" smtClean="0">
                <a:solidFill>
                  <a:prstClr val="black">
                    <a:tint val="75000"/>
                  </a:prstClr>
                </a:solidFill>
                <a:latin typeface="Arial" pitchFamily="34" charset="0"/>
                <a:ea typeface="ヒラギノ角ゴ Pro W3" pitchFamily="-84" charset="-128"/>
              </a:rPr>
              <a:pPr eaLnBrk="1" hangingPunct="1"/>
              <a:t>6/12/25</a:t>
            </a:fld>
            <a:endParaRPr lang="en-US">
              <a:solidFill>
                <a:prstClr val="black">
                  <a:tint val="75000"/>
                </a:prstClr>
              </a:solidFill>
              <a:latin typeface="Arial" pitchFamily="34" charset="0"/>
              <a:ea typeface="ヒラギノ角ゴ Pro W3" pitchFamily="-84" charset="-128"/>
            </a:endParaRPr>
          </a:p>
        </p:txBody>
      </p:sp>
      <p:sp>
        <p:nvSpPr>
          <p:cNvPr id="5" name="Footer Placeholder 4"/>
          <p:cNvSpPr>
            <a:spLocks noGrp="1"/>
          </p:cNvSpPr>
          <p:nvPr>
            <p:ph type="ftr" sz="quarter" idx="3"/>
          </p:nvPr>
        </p:nvSpPr>
        <p:spPr>
          <a:xfrm>
            <a:off x="3124200" y="4767264"/>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pPr eaLnBrk="1" hangingPunct="1"/>
            <a:endParaRPr lang="en-US">
              <a:solidFill>
                <a:prstClr val="black">
                  <a:tint val="75000"/>
                </a:prstClr>
              </a:solidFill>
              <a:latin typeface="Arial" pitchFamily="34" charset="0"/>
              <a:ea typeface="ヒラギノ角ゴ Pro W3" pitchFamily="-84" charset="-128"/>
            </a:endParaRPr>
          </a:p>
        </p:txBody>
      </p:sp>
      <p:sp>
        <p:nvSpPr>
          <p:cNvPr id="6" name="Slide Number Placeholder 5"/>
          <p:cNvSpPr>
            <a:spLocks noGrp="1"/>
          </p:cNvSpPr>
          <p:nvPr>
            <p:ph type="sldNum" sz="quarter" idx="4"/>
          </p:nvPr>
        </p:nvSpPr>
        <p:spPr>
          <a:xfrm>
            <a:off x="6553200" y="4767264"/>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pPr eaLnBrk="1" hangingPunct="1"/>
            <a:fld id="{F04F5900-AF6B-48EF-99F6-62B6D0214D88}" type="slidenum">
              <a:rPr lang="en-US" smtClean="0">
                <a:solidFill>
                  <a:prstClr val="black">
                    <a:tint val="75000"/>
                  </a:prstClr>
                </a:solidFill>
                <a:latin typeface="Arial" pitchFamily="34" charset="0"/>
                <a:ea typeface="ヒラギノ角ゴ Pro W3" pitchFamily="-84" charset="-128"/>
              </a:rPr>
              <a:pPr eaLnBrk="1" hangingPunct="1"/>
              <a:t>‹#›</a:t>
            </a:fld>
            <a:endParaRPr lang="en-US">
              <a:solidFill>
                <a:prstClr val="black">
                  <a:tint val="75000"/>
                </a:prstClr>
              </a:solidFill>
              <a:latin typeface="Arial" pitchFamily="34" charset="0"/>
              <a:ea typeface="ヒラギノ角ゴ Pro W3" pitchFamily="-84" charset="-128"/>
            </a:endParaRPr>
          </a:p>
        </p:txBody>
      </p:sp>
      <p:sp>
        <p:nvSpPr>
          <p:cNvPr id="7" name="Rectangle 6"/>
          <p:cNvSpPr/>
          <p:nvPr userDrawn="1"/>
        </p:nvSpPr>
        <p:spPr>
          <a:xfrm>
            <a:off x="0" y="0"/>
            <a:ext cx="9144000" cy="5143500"/>
          </a:xfrm>
          <a:prstGeom prst="rect">
            <a:avLst/>
          </a:prstGeom>
          <a:solidFill>
            <a:srgbClr val="197DC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eaLnBrk="1" hangingPunct="1"/>
            <a:endParaRPr lang="en-US">
              <a:solidFill>
                <a:prstClr val="white"/>
              </a:solidFill>
            </a:endParaRPr>
          </a:p>
        </p:txBody>
      </p:sp>
    </p:spTree>
    <p:extLst>
      <p:ext uri="{BB962C8B-B14F-4D97-AF65-F5344CB8AC3E}">
        <p14:creationId xmlns:p14="http://schemas.microsoft.com/office/powerpoint/2010/main" val="12546463"/>
      </p:ext>
    </p:extLst>
  </p:cSld>
  <p:clrMap bg1="lt1" tx1="dk1" bg2="lt2" tx2="dk2" accent1="accent1" accent2="accent2" accent3="accent3" accent4="accent4" accent5="accent5" accent6="accent6" hlink="hlink" folHlink="folHlink"/>
  <p:sldLayoutIdLst>
    <p:sldLayoutId id="2147491152" r:id="rId1"/>
    <p:sldLayoutId id="2147491153" r:id="rId2"/>
    <p:sldLayoutId id="2147491154" r:id="rId3"/>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3585" y="318750"/>
            <a:ext cx="8173580" cy="458587"/>
          </a:xfrm>
          <a:prstGeom prst="rect">
            <a:avLst/>
          </a:prstGeom>
        </p:spPr>
        <p:txBody>
          <a:bodyPr vert="horz" wrap="square" lIns="91440" tIns="45720" rIns="91440" bIns="45720" rtlCol="0" anchor="b" anchorCtr="0">
            <a:normAutofit/>
          </a:bodyPr>
          <a:lstStyle/>
          <a:p>
            <a:r>
              <a:rPr lang="en-US" dirty="0"/>
              <a:t>Slide Title Here</a:t>
            </a:r>
          </a:p>
        </p:txBody>
      </p:sp>
      <p:sp>
        <p:nvSpPr>
          <p:cNvPr id="18" name="Text Placeholder 3"/>
          <p:cNvSpPr>
            <a:spLocks noGrp="1"/>
          </p:cNvSpPr>
          <p:nvPr>
            <p:ph type="body" idx="1"/>
          </p:nvPr>
        </p:nvSpPr>
        <p:spPr>
          <a:xfrm>
            <a:off x="459683" y="1401416"/>
            <a:ext cx="8137665" cy="2932045"/>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p:txBody>
      </p:sp>
      <p:sp>
        <p:nvSpPr>
          <p:cNvPr id="13" name="Footer Placeholder 5"/>
          <p:cNvSpPr>
            <a:spLocks noGrp="1"/>
          </p:cNvSpPr>
          <p:nvPr>
            <p:ph type="ftr" sz="quarter" idx="3"/>
          </p:nvPr>
        </p:nvSpPr>
        <p:spPr>
          <a:xfrm>
            <a:off x="548150" y="4789841"/>
            <a:ext cx="4310907" cy="10348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r>
              <a:rPr lang="en-US" dirty="0"/>
              <a:t>Presentation Title</a:t>
            </a:r>
          </a:p>
        </p:txBody>
      </p:sp>
      <p:sp>
        <p:nvSpPr>
          <p:cNvPr id="14" name="Slide Number Placeholder 6"/>
          <p:cNvSpPr>
            <a:spLocks noGrp="1"/>
          </p:cNvSpPr>
          <p:nvPr>
            <p:ph type="sldNum" sz="quarter" idx="4"/>
          </p:nvPr>
        </p:nvSpPr>
        <p:spPr>
          <a:xfrm>
            <a:off x="272105" y="4777373"/>
            <a:ext cx="246061" cy="116425"/>
          </a:xfrm>
          <a:prstGeom prst="rect">
            <a:avLst/>
          </a:prstGeom>
        </p:spPr>
        <p:txBody>
          <a:bodyPr vert="horz" wrap="square" lIns="0" tIns="0" rIns="0" bIns="0" rtlCol="0" anchor="b" anchorCtr="0"/>
          <a:lstStyle>
            <a:lvl1pPr algn="l">
              <a:defRPr sz="700" i="0">
                <a:solidFill>
                  <a:schemeClr val="tx1"/>
                </a:solidFill>
                <a:latin typeface="Arial" pitchFamily="34" charset="0"/>
                <a:cs typeface="Arial" pitchFamily="34" charset="0"/>
              </a:defRPr>
            </a:lvl1pPr>
          </a:lstStyle>
          <a:p>
            <a:fld id="{7BCC8D0D-EAEC-449D-9161-023DFF90F2E2}" type="slidenum">
              <a:rPr lang="en-US" smtClean="0"/>
              <a:pPr/>
              <a:t>‹#›</a:t>
            </a:fld>
            <a:endParaRPr lang="en-US" dirty="0"/>
          </a:p>
        </p:txBody>
      </p:sp>
      <p:cxnSp>
        <p:nvCxnSpPr>
          <p:cNvPr id="15" name="Straight Connector 14"/>
          <p:cNvCxnSpPr/>
          <p:nvPr userDrawn="1"/>
        </p:nvCxnSpPr>
        <p:spPr>
          <a:xfrm>
            <a:off x="277813" y="4557920"/>
            <a:ext cx="8595360" cy="0"/>
          </a:xfrm>
          <a:prstGeom prst="line">
            <a:avLst/>
          </a:prstGeom>
          <a:noFill/>
          <a:ln w="3175" cap="flat">
            <a:solidFill>
              <a:schemeClr val="bg1">
                <a:lumMod val="50000"/>
              </a:schemeClr>
            </a:solidFill>
            <a:prstDash val="solid"/>
            <a:miter lim="800000"/>
            <a:headEnd/>
            <a:tailEnd/>
          </a:ln>
          <a:extLst>
            <a:ext uri="{909E8E84-426E-40dd-AFC4-6F175D3DCCD1}">
              <a14:hiddenFill xmlns:a14="http://schemas.microsoft.com/office/drawing/2010/main" xmlns="">
                <a:noFill/>
              </a14:hiddenFill>
            </a:ext>
          </a:extLst>
        </p:spPr>
      </p:cxnSp>
      <p:pic>
        <p:nvPicPr>
          <p:cNvPr id="10" name="Picture 9"/>
          <p:cNvPicPr>
            <a:picLocks noChangeAspect="1"/>
          </p:cNvPicPr>
          <p:nvPr userDrawn="1"/>
        </p:nvPicPr>
        <p:blipFill>
          <a:blip r:embed="rId27" cstate="print">
            <a:extLst>
              <a:ext uri="{28A0092B-C50C-407E-A947-70E740481C1C}">
                <a14:useLocalDpi xmlns:a14="http://schemas.microsoft.com/office/drawing/2010/main"/>
              </a:ext>
            </a:extLst>
          </a:blip>
          <a:stretch>
            <a:fillRect/>
          </a:stretch>
        </p:blipFill>
        <p:spPr>
          <a:xfrm>
            <a:off x="7661275" y="4639597"/>
            <a:ext cx="1327150" cy="410877"/>
          </a:xfrm>
          <a:prstGeom prst="rect">
            <a:avLst/>
          </a:prstGeom>
        </p:spPr>
      </p:pic>
    </p:spTree>
    <p:extLst>
      <p:ext uri="{BB962C8B-B14F-4D97-AF65-F5344CB8AC3E}">
        <p14:creationId xmlns:p14="http://schemas.microsoft.com/office/powerpoint/2010/main" val="499287698"/>
      </p:ext>
    </p:extLst>
  </p:cSld>
  <p:clrMap bg1="lt1" tx1="dk1" bg2="lt2" tx2="dk2" accent1="accent1" accent2="accent2" accent3="accent3" accent4="accent4" accent5="accent5" accent6="accent6" hlink="hlink" folHlink="folHlink"/>
  <p:sldLayoutIdLst>
    <p:sldLayoutId id="2147491335" r:id="rId1"/>
    <p:sldLayoutId id="2147491336" r:id="rId2"/>
    <p:sldLayoutId id="2147491337" r:id="rId3"/>
    <p:sldLayoutId id="2147491338" r:id="rId4"/>
    <p:sldLayoutId id="2147491339" r:id="rId5"/>
    <p:sldLayoutId id="2147491340" r:id="rId6"/>
    <p:sldLayoutId id="2147491341" r:id="rId7"/>
    <p:sldLayoutId id="2147491342" r:id="rId8"/>
    <p:sldLayoutId id="2147491343" r:id="rId9"/>
    <p:sldLayoutId id="2147491344" r:id="rId10"/>
    <p:sldLayoutId id="2147491345" r:id="rId11"/>
    <p:sldLayoutId id="2147491346" r:id="rId12"/>
    <p:sldLayoutId id="2147491347" r:id="rId13"/>
    <p:sldLayoutId id="2147491348" r:id="rId14"/>
    <p:sldLayoutId id="2147491349" r:id="rId15"/>
    <p:sldLayoutId id="2147491350" r:id="rId16"/>
    <p:sldLayoutId id="2147491351" r:id="rId17"/>
    <p:sldLayoutId id="2147491352" r:id="rId18"/>
    <p:sldLayoutId id="2147491353" r:id="rId19"/>
    <p:sldLayoutId id="2147491354" r:id="rId20"/>
    <p:sldLayoutId id="2147491355" r:id="rId21"/>
    <p:sldLayoutId id="2147491356" r:id="rId22"/>
    <p:sldLayoutId id="2147491357" r:id="rId23"/>
    <p:sldLayoutId id="2147491358" r:id="rId24"/>
    <p:sldLayoutId id="2147491359" r:id="rId25"/>
  </p:sldLayoutIdLst>
  <p:transition>
    <p:fade/>
  </p:transition>
  <p:hf hdr="0"/>
  <p:txStyles>
    <p:titleStyle>
      <a:lvl1pPr algn="l" defTabSz="914400" rtl="0" eaLnBrk="1" latinLnBrk="0" hangingPunct="1">
        <a:lnSpc>
          <a:spcPct val="85000"/>
        </a:lnSpc>
        <a:spcBef>
          <a:spcPct val="0"/>
        </a:spcBef>
        <a:buNone/>
        <a:defRPr lang="en-US" sz="2800" b="0" kern="1200" cap="none" spc="0" baseline="0" dirty="0" smtClean="0">
          <a:solidFill>
            <a:schemeClr val="tx1"/>
          </a:solidFill>
          <a:latin typeface="+mj-lt"/>
          <a:ea typeface="+mj-ea"/>
          <a:cs typeface="Arial" pitchFamily="34" charset="0"/>
        </a:defRPr>
      </a:lvl1pPr>
    </p:titleStyle>
    <p:bodyStyle>
      <a:lvl1pPr marL="295275" indent="-295275" algn="l" defTabSz="640080" rtl="0" eaLnBrk="1" latinLnBrk="0" hangingPunct="1">
        <a:lnSpc>
          <a:spcPct val="100000"/>
        </a:lnSpc>
        <a:spcBef>
          <a:spcPts val="0"/>
        </a:spcBef>
        <a:spcAft>
          <a:spcPts val="600"/>
        </a:spcAft>
        <a:buClr>
          <a:schemeClr val="accent1"/>
        </a:buClr>
        <a:buSzPct val="80000"/>
        <a:buFont typeface="Wingdings" charset="2"/>
        <a:buChar char="§"/>
        <a:tabLst/>
        <a:defRPr lang="en-US" sz="2200" b="0" kern="1200" dirty="0" smtClean="0">
          <a:solidFill>
            <a:schemeClr val="tx1"/>
          </a:solidFill>
          <a:latin typeface="+mn-lt"/>
          <a:ea typeface="+mn-ea"/>
          <a:cs typeface="+mn-cs"/>
        </a:defRPr>
      </a:lvl1pPr>
      <a:lvl2pPr marL="579438" indent="-284163" algn="l" defTabSz="640080" rtl="0" eaLnBrk="1" latinLnBrk="0" hangingPunct="1">
        <a:lnSpc>
          <a:spcPct val="100000"/>
        </a:lnSpc>
        <a:spcBef>
          <a:spcPts val="0"/>
        </a:spcBef>
        <a:spcAft>
          <a:spcPts val="600"/>
        </a:spcAft>
        <a:buClr>
          <a:schemeClr val="accent5">
            <a:lumMod val="50000"/>
          </a:schemeClr>
        </a:buClr>
        <a:buSzPct val="100000"/>
        <a:buFont typeface=".AppleSystemUIFont" charset="0"/>
        <a:buChar char="-"/>
        <a:tabLst/>
        <a:defRPr lang="en-US" sz="2000" b="0" kern="1200" dirty="0" smtClean="0">
          <a:solidFill>
            <a:schemeClr val="tx1"/>
          </a:solidFill>
          <a:latin typeface="+mn-lt"/>
          <a:ea typeface="+mn-ea"/>
          <a:cs typeface="+mn-cs"/>
        </a:defRPr>
      </a:lvl2pPr>
      <a:lvl3pPr marL="806450" indent="-227013" algn="l" defTabSz="640080" rtl="0" eaLnBrk="1" latinLnBrk="0" hangingPunct="1">
        <a:lnSpc>
          <a:spcPct val="100000"/>
        </a:lnSpc>
        <a:spcBef>
          <a:spcPts val="0"/>
        </a:spcBef>
        <a:spcAft>
          <a:spcPts val="600"/>
        </a:spcAft>
        <a:buClr>
          <a:schemeClr val="accent1"/>
        </a:buClr>
        <a:buSzPct val="80000"/>
        <a:buFont typeface="Wingdings" charset="2"/>
        <a:buChar char="§"/>
        <a:tabLst/>
        <a:defRPr lang="en-US" sz="1800" b="0" kern="1200" dirty="0" smtClean="0">
          <a:solidFill>
            <a:schemeClr val="tx1"/>
          </a:solidFill>
          <a:latin typeface="+mn-lt"/>
          <a:ea typeface="+mn-ea"/>
          <a:cs typeface="+mn-cs"/>
        </a:defRPr>
      </a:lvl3pPr>
      <a:lvl4pPr marL="1028700" indent="-222250" algn="l" defTabSz="640080" rtl="0" eaLnBrk="1" latinLnBrk="0" hangingPunct="1">
        <a:lnSpc>
          <a:spcPct val="100000"/>
        </a:lnSpc>
        <a:spcBef>
          <a:spcPts val="0"/>
        </a:spcBef>
        <a:spcAft>
          <a:spcPts val="600"/>
        </a:spcAft>
        <a:buClr>
          <a:schemeClr val="accent5">
            <a:lumMod val="50000"/>
          </a:schemeClr>
        </a:buClr>
        <a:buSzPct val="100000"/>
        <a:buFont typeface=".AppleSystemUIFont" charset="0"/>
        <a:buChar char="-"/>
        <a:tabLst/>
        <a:defRPr lang="en-US" sz="1600" b="0" kern="1200" dirty="0" smtClean="0">
          <a:solidFill>
            <a:schemeClr val="tx1"/>
          </a:solidFill>
          <a:latin typeface="+mn-lt"/>
          <a:ea typeface="+mn-ea"/>
          <a:cs typeface="+mn-cs"/>
        </a:defRPr>
      </a:lvl4pPr>
      <a:lvl5pPr marL="1312863" indent="-227013" algn="l" defTabSz="640080" rtl="0" eaLnBrk="1" latinLnBrk="0" hangingPunct="1">
        <a:lnSpc>
          <a:spcPct val="200000"/>
        </a:lnSpc>
        <a:spcBef>
          <a:spcPts val="0"/>
        </a:spcBef>
        <a:buClr>
          <a:srgbClr val="18A3AC"/>
        </a:buClr>
        <a:buSzPct val="80000"/>
        <a:buFont typeface="Wingdings" charset="2"/>
        <a:buChar char="§"/>
        <a:defRPr lang="en-US" sz="2000" b="0" kern="1200" dirty="0">
          <a:solidFill>
            <a:schemeClr val="tx1"/>
          </a:solidFill>
          <a:latin typeface="+mj-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893700" y="205988"/>
            <a:ext cx="6462600" cy="857250"/>
          </a:xfrm>
          <a:prstGeom prst="rect">
            <a:avLst/>
          </a:prstGeom>
          <a:noFill/>
          <a:ln>
            <a:noFill/>
          </a:ln>
        </p:spPr>
        <p:txBody>
          <a:bodyPr spcFirstLastPara="1" wrap="square" lIns="91425" tIns="91425" rIns="91425" bIns="91425" anchor="b" anchorCtr="0"/>
          <a:lstStyle>
            <a:lvl1pPr lvl="0">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1pPr>
            <a:lvl2pPr lvl="1">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2pPr>
            <a:lvl3pPr lvl="2">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3pPr>
            <a:lvl4pPr lvl="3">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4pPr>
            <a:lvl5pPr lvl="4">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5pPr>
            <a:lvl6pPr lvl="5">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6pPr>
            <a:lvl7pPr lvl="6">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7pPr>
            <a:lvl8pPr lvl="7">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8pPr>
            <a:lvl9pPr lvl="8">
              <a:spcBef>
                <a:spcPts val="0"/>
              </a:spcBef>
              <a:spcAft>
                <a:spcPts val="0"/>
              </a:spcAft>
              <a:buClr>
                <a:srgbClr val="97ABBC"/>
              </a:buClr>
              <a:buSzPts val="3600"/>
              <a:buFont typeface="Raleway"/>
              <a:buNone/>
              <a:defRPr sz="3600">
                <a:solidFill>
                  <a:srgbClr val="97ABBC"/>
                </a:solidFill>
                <a:latin typeface="Raleway"/>
                <a:ea typeface="Raleway"/>
                <a:cs typeface="Raleway"/>
                <a:sym typeface="Raleway"/>
              </a:defRPr>
            </a:lvl9pPr>
          </a:lstStyle>
          <a:p>
            <a:endParaRPr dirty="0"/>
          </a:p>
        </p:txBody>
      </p:sp>
      <p:sp>
        <p:nvSpPr>
          <p:cNvPr id="7" name="Google Shape;7;p1"/>
          <p:cNvSpPr txBox="1">
            <a:spLocks noGrp="1"/>
          </p:cNvSpPr>
          <p:nvPr>
            <p:ph type="body" idx="1"/>
          </p:nvPr>
        </p:nvSpPr>
        <p:spPr>
          <a:xfrm>
            <a:off x="893700" y="1373588"/>
            <a:ext cx="6462600" cy="3552300"/>
          </a:xfrm>
          <a:prstGeom prst="rect">
            <a:avLst/>
          </a:prstGeom>
          <a:noFill/>
          <a:ln>
            <a:noFill/>
          </a:ln>
        </p:spPr>
        <p:txBody>
          <a:bodyPr spcFirstLastPara="1" wrap="square" lIns="91425" tIns="91425" rIns="91425" bIns="91425" anchor="t" anchorCtr="0"/>
          <a:lstStyle>
            <a:lvl1pPr marL="457200" lvl="0" indent="-419100">
              <a:spcBef>
                <a:spcPts val="600"/>
              </a:spcBef>
              <a:spcAft>
                <a:spcPts val="0"/>
              </a:spcAft>
              <a:buClr>
                <a:srgbClr val="677480"/>
              </a:buClr>
              <a:buSzPts val="3000"/>
              <a:buFont typeface="Lato"/>
              <a:buChar char="▷"/>
              <a:defRPr sz="3000">
                <a:solidFill>
                  <a:srgbClr val="677480"/>
                </a:solidFill>
                <a:latin typeface="Lato"/>
                <a:ea typeface="Lato"/>
                <a:cs typeface="Lato"/>
                <a:sym typeface="Lato"/>
              </a:defRPr>
            </a:lvl1pPr>
            <a:lvl2pPr marL="914400" lvl="1" indent="-381000">
              <a:spcBef>
                <a:spcPts val="0"/>
              </a:spcBef>
              <a:spcAft>
                <a:spcPts val="0"/>
              </a:spcAft>
              <a:buClr>
                <a:srgbClr val="677480"/>
              </a:buClr>
              <a:buSzPts val="2400"/>
              <a:buFont typeface="Lato"/>
              <a:buChar char="○"/>
              <a:defRPr sz="2400">
                <a:solidFill>
                  <a:srgbClr val="677480"/>
                </a:solidFill>
                <a:latin typeface="Lato"/>
                <a:ea typeface="Lato"/>
                <a:cs typeface="Lato"/>
                <a:sym typeface="Lato"/>
              </a:defRPr>
            </a:lvl2pPr>
            <a:lvl3pPr marL="1371600" lvl="2" indent="-381000">
              <a:spcBef>
                <a:spcPts val="0"/>
              </a:spcBef>
              <a:spcAft>
                <a:spcPts val="0"/>
              </a:spcAft>
              <a:buClr>
                <a:srgbClr val="677480"/>
              </a:buClr>
              <a:buSzPts val="2400"/>
              <a:buFont typeface="Lato"/>
              <a:buChar char="■"/>
              <a:defRPr sz="2400">
                <a:solidFill>
                  <a:srgbClr val="677480"/>
                </a:solidFill>
                <a:latin typeface="Lato"/>
                <a:ea typeface="Lato"/>
                <a:cs typeface="Lato"/>
                <a:sym typeface="Lato"/>
              </a:defRPr>
            </a:lvl3pPr>
            <a:lvl4pPr marL="1828800" lvl="3"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4pPr>
            <a:lvl5pPr marL="2286000" lvl="4"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5pPr>
            <a:lvl6pPr marL="2743200" lvl="5"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6pPr>
            <a:lvl7pPr marL="3200400" lvl="6"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7pPr>
            <a:lvl8pPr marL="3657600" lvl="7"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8pPr>
            <a:lvl9pPr marL="4114800" lvl="8" indent="-342900">
              <a:spcBef>
                <a:spcPts val="0"/>
              </a:spcBef>
              <a:spcAft>
                <a:spcPts val="0"/>
              </a:spcAft>
              <a:buClr>
                <a:srgbClr val="677480"/>
              </a:buClr>
              <a:buSzPts val="1800"/>
              <a:buFont typeface="Lato"/>
              <a:buChar char="■"/>
              <a:defRPr sz="1800">
                <a:solidFill>
                  <a:srgbClr val="677480"/>
                </a:solidFill>
                <a:latin typeface="Lato"/>
                <a:ea typeface="Lato"/>
                <a:cs typeface="Lato"/>
                <a:sym typeface="Lato"/>
              </a:defRPr>
            </a:lvl9pPr>
          </a:lstStyle>
          <a:p>
            <a:endParaRPr dirty="0"/>
          </a:p>
        </p:txBody>
      </p:sp>
      <p:sp>
        <p:nvSpPr>
          <p:cNvPr id="8" name="Google Shape;8;p1"/>
          <p:cNvSpPr txBox="1">
            <a:spLocks noGrp="1"/>
          </p:cNvSpPr>
          <p:nvPr>
            <p:ph type="sldNum" idx="12"/>
          </p:nvPr>
        </p:nvSpPr>
        <p:spPr>
          <a:xfrm>
            <a:off x="8480575" y="4773133"/>
            <a:ext cx="548700" cy="313425"/>
          </a:xfrm>
          <a:prstGeom prst="rect">
            <a:avLst/>
          </a:prstGeom>
          <a:noFill/>
          <a:ln>
            <a:noFill/>
          </a:ln>
        </p:spPr>
        <p:txBody>
          <a:bodyPr spcFirstLastPara="1" wrap="square" lIns="91425" tIns="91425" rIns="91425" bIns="91425" anchor="t" anchorCtr="0">
            <a:noAutofit/>
          </a:bodyPr>
          <a:lstStyle>
            <a:lvl1pPr lvl="0" algn="r">
              <a:buNone/>
              <a:defRPr sz="975">
                <a:solidFill>
                  <a:srgbClr val="97ABBC"/>
                </a:solidFill>
                <a:latin typeface="Lato"/>
                <a:ea typeface="Lato"/>
                <a:cs typeface="Lato"/>
                <a:sym typeface="Lato"/>
              </a:defRPr>
            </a:lvl1pPr>
            <a:lvl2pPr lvl="1" algn="r">
              <a:buNone/>
              <a:defRPr sz="975">
                <a:solidFill>
                  <a:srgbClr val="97ABBC"/>
                </a:solidFill>
                <a:latin typeface="Lato"/>
                <a:ea typeface="Lato"/>
                <a:cs typeface="Lato"/>
                <a:sym typeface="Lato"/>
              </a:defRPr>
            </a:lvl2pPr>
            <a:lvl3pPr lvl="2" algn="r">
              <a:buNone/>
              <a:defRPr sz="975">
                <a:solidFill>
                  <a:srgbClr val="97ABBC"/>
                </a:solidFill>
                <a:latin typeface="Lato"/>
                <a:ea typeface="Lato"/>
                <a:cs typeface="Lato"/>
                <a:sym typeface="Lato"/>
              </a:defRPr>
            </a:lvl3pPr>
            <a:lvl4pPr lvl="3" algn="r">
              <a:buNone/>
              <a:defRPr sz="975">
                <a:solidFill>
                  <a:srgbClr val="97ABBC"/>
                </a:solidFill>
                <a:latin typeface="Lato"/>
                <a:ea typeface="Lato"/>
                <a:cs typeface="Lato"/>
                <a:sym typeface="Lato"/>
              </a:defRPr>
            </a:lvl4pPr>
            <a:lvl5pPr lvl="4" algn="r">
              <a:buNone/>
              <a:defRPr sz="975">
                <a:solidFill>
                  <a:srgbClr val="97ABBC"/>
                </a:solidFill>
                <a:latin typeface="Lato"/>
                <a:ea typeface="Lato"/>
                <a:cs typeface="Lato"/>
                <a:sym typeface="Lato"/>
              </a:defRPr>
            </a:lvl5pPr>
            <a:lvl6pPr lvl="5" algn="r">
              <a:buNone/>
              <a:defRPr sz="975">
                <a:solidFill>
                  <a:srgbClr val="97ABBC"/>
                </a:solidFill>
                <a:latin typeface="Lato"/>
                <a:ea typeface="Lato"/>
                <a:cs typeface="Lato"/>
                <a:sym typeface="Lato"/>
              </a:defRPr>
            </a:lvl6pPr>
            <a:lvl7pPr lvl="6" algn="r">
              <a:buNone/>
              <a:defRPr sz="975">
                <a:solidFill>
                  <a:srgbClr val="97ABBC"/>
                </a:solidFill>
                <a:latin typeface="Lato"/>
                <a:ea typeface="Lato"/>
                <a:cs typeface="Lato"/>
                <a:sym typeface="Lato"/>
              </a:defRPr>
            </a:lvl7pPr>
            <a:lvl8pPr lvl="7" algn="r">
              <a:buNone/>
              <a:defRPr sz="975">
                <a:solidFill>
                  <a:srgbClr val="97ABBC"/>
                </a:solidFill>
                <a:latin typeface="Lato"/>
                <a:ea typeface="Lato"/>
                <a:cs typeface="Lato"/>
                <a:sym typeface="Lato"/>
              </a:defRPr>
            </a:lvl8pPr>
            <a:lvl9pPr lvl="8" algn="r">
              <a:buNone/>
              <a:defRPr sz="975">
                <a:solidFill>
                  <a:srgbClr val="97ABBC"/>
                </a:solidFill>
                <a:latin typeface="Lato"/>
                <a:ea typeface="Lato"/>
                <a:cs typeface="Lato"/>
                <a:sym typeface="Lato"/>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3935305872"/>
      </p:ext>
    </p:extLst>
  </p:cSld>
  <p:clrMap bg1="lt1" tx1="dk1" bg2="dk2" tx2="lt2" accent1="accent1" accent2="accent2" accent3="accent3" accent4="accent4" accent5="accent5" accent6="accent6" hlink="hlink" folHlink="folHlink"/>
  <p:sldLayoutIdLst>
    <p:sldLayoutId id="2147491398" r:id="rId1"/>
    <p:sldLayoutId id="2147491399" r:id="rId2"/>
    <p:sldLayoutId id="2147491400" r:id="rId3"/>
  </p:sldLayoutIdLst>
  <p:transition>
    <p:fade thruBlk="1"/>
  </p:transition>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blipFill dpi="0" rotWithShape="0">
          <a:blip r:embed="rId8">
            <a:lum/>
          </a:blip>
          <a:srcRect/>
          <a:stretch>
            <a:fillRect/>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05978"/>
            <a:ext cx="8229600"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457200" y="1200151"/>
            <a:ext cx="8229600" cy="33944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28" name="Rectangle 4"/>
          <p:cNvSpPr>
            <a:spLocks noGrp="1" noChangeArrowheads="1"/>
          </p:cNvSpPr>
          <p:nvPr>
            <p:ph type="dt" sz="half" idx="2"/>
          </p:nvPr>
        </p:nvSpPr>
        <p:spPr bwMode="auto">
          <a:xfrm>
            <a:off x="457200" y="4683919"/>
            <a:ext cx="2133600" cy="35718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Arial" charset="0"/>
                <a:ea typeface="+mn-ea"/>
                <a:cs typeface="+mn-cs"/>
              </a:defRPr>
            </a:lvl1pPr>
          </a:lstStyle>
          <a:p>
            <a:pPr eaLnBrk="1" hangingPunct="1">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4683919"/>
            <a:ext cx="2895600" cy="35718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atin typeface="Arial" charset="0"/>
                <a:ea typeface="+mn-ea"/>
                <a:cs typeface="+mn-cs"/>
              </a:defRPr>
            </a:lvl1pPr>
          </a:lstStyle>
          <a:p>
            <a:pPr eaLnBrk="1" hangingPunct="1">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4683919"/>
            <a:ext cx="2133600" cy="35718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eaLnBrk="1" hangingPunct="1"/>
            <a:fld id="{74E85964-30D9-4126-AF5E-06DD390170B8}" type="slidenum">
              <a:rPr lang="en-US" altLang="en-US">
                <a:solidFill>
                  <a:srgbClr val="000000"/>
                </a:solidFill>
                <a:latin typeface="Arial" pitchFamily="34" charset="0"/>
                <a:ea typeface="ヒラギノ角ゴ Pro W3" pitchFamily="-84" charset="-128"/>
              </a:rPr>
              <a:pPr eaLnBrk="1" hangingPunct="1"/>
              <a:t>‹#›</a:t>
            </a:fld>
            <a:endParaRPr lang="en-US" altLang="en-US">
              <a:solidFill>
                <a:srgbClr val="000000"/>
              </a:solidFill>
              <a:latin typeface="Arial" pitchFamily="34" charset="0"/>
              <a:ea typeface="ヒラギノ角ゴ Pro W3" pitchFamily="-84" charset="-128"/>
            </a:endParaRPr>
          </a:p>
        </p:txBody>
      </p:sp>
    </p:spTree>
    <p:extLst>
      <p:ext uri="{BB962C8B-B14F-4D97-AF65-F5344CB8AC3E}">
        <p14:creationId xmlns:p14="http://schemas.microsoft.com/office/powerpoint/2010/main" val="2291008901"/>
      </p:ext>
    </p:extLst>
  </p:cSld>
  <p:clrMap bg1="lt1" tx1="dk1" bg2="lt2" tx2="dk2" accent1="accent1" accent2="accent2" accent3="accent3" accent4="accent4" accent5="accent5" accent6="accent6" hlink="hlink" folHlink="folHlink"/>
  <p:sldLayoutIdLst>
    <p:sldLayoutId id="2147491402" r:id="rId1"/>
    <p:sldLayoutId id="2147491403" r:id="rId2"/>
    <p:sldLayoutId id="2147491404" r:id="rId3"/>
    <p:sldLayoutId id="2147491405" r:id="rId4"/>
    <p:sldLayoutId id="2147491406" r:id="rId5"/>
    <p:sldLayoutId id="2147491407" r:id="rId6"/>
  </p:sldLayoutIdLst>
  <p:txStyles>
    <p:titleStyle>
      <a:lvl1pPr algn="ctr" rtl="0" eaLnBrk="0" fontAlgn="base" hangingPunct="0">
        <a:spcBef>
          <a:spcPct val="0"/>
        </a:spcBef>
        <a:spcAft>
          <a:spcPct val="0"/>
        </a:spcAft>
        <a:defRPr sz="4400">
          <a:solidFill>
            <a:schemeClr val="tx2"/>
          </a:solidFill>
          <a:latin typeface="+mj-lt"/>
          <a:ea typeface="ヒラギノ角ゴ Pro W3" charset="-128"/>
          <a:cs typeface="ヒラギノ角ゴ Pro W3" charset="-128"/>
        </a:defRPr>
      </a:lvl1pPr>
      <a:lvl2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2pPr>
      <a:lvl3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3pPr>
      <a:lvl4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4pPr>
      <a:lvl5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ヒラギノ角ゴ Pro W3" charset="-128"/>
          <a:cs typeface="ヒラギノ角ゴ Pro W3" charset="-128"/>
        </a:defRPr>
      </a:lvl1pPr>
      <a:lvl2pPr marL="742950" indent="-285750" algn="l" rtl="0" eaLnBrk="0" fontAlgn="base" hangingPunct="0">
        <a:spcBef>
          <a:spcPct val="20000"/>
        </a:spcBef>
        <a:spcAft>
          <a:spcPct val="0"/>
        </a:spcAft>
        <a:buChar char="–"/>
        <a:defRPr sz="2800">
          <a:solidFill>
            <a:schemeClr val="tx1"/>
          </a:solidFill>
          <a:latin typeface="+mn-lt"/>
          <a:ea typeface="ヒラギノ角ゴ Pro W3" charset="-128"/>
          <a:cs typeface="ヒラギノ角ゴ Pro W3" charset="0"/>
        </a:defRPr>
      </a:lvl2pPr>
      <a:lvl3pPr marL="1143000" indent="-228600" algn="l" rtl="0" eaLnBrk="0" fontAlgn="base" hangingPunct="0">
        <a:spcBef>
          <a:spcPct val="20000"/>
        </a:spcBef>
        <a:spcAft>
          <a:spcPct val="0"/>
        </a:spcAft>
        <a:buChar char="•"/>
        <a:defRPr sz="2400">
          <a:solidFill>
            <a:schemeClr val="tx1"/>
          </a:solidFill>
          <a:latin typeface="+mn-lt"/>
          <a:ea typeface="ヒラギノ角ゴ Pro W3" charset="-128"/>
          <a:cs typeface="ヒラギノ角ゴ Pro W3" charset="0"/>
        </a:defRPr>
      </a:lvl3pPr>
      <a:lvl4pPr marL="1600200" indent="-228600" algn="l" rtl="0" eaLnBrk="0" fontAlgn="base" hangingPunct="0">
        <a:spcBef>
          <a:spcPct val="20000"/>
        </a:spcBef>
        <a:spcAft>
          <a:spcPct val="0"/>
        </a:spcAft>
        <a:buChar char="–"/>
        <a:defRPr sz="2000">
          <a:solidFill>
            <a:schemeClr val="tx1"/>
          </a:solidFill>
          <a:latin typeface="+mn-lt"/>
          <a:ea typeface="ヒラギノ角ゴ Pro W3" charset="-128"/>
          <a:cs typeface="ヒラギノ角ゴ Pro W3" charset="0"/>
        </a:defRPr>
      </a:lvl4pPr>
      <a:lvl5pPr marL="2057400" indent="-228600" algn="l" rtl="0" eaLnBrk="0" fontAlgn="base" hangingPunct="0">
        <a:spcBef>
          <a:spcPct val="20000"/>
        </a:spcBef>
        <a:spcAft>
          <a:spcPct val="0"/>
        </a:spcAft>
        <a:buChar char="»"/>
        <a:defRPr sz="2000">
          <a:solidFill>
            <a:schemeClr val="tx1"/>
          </a:solidFill>
          <a:latin typeface="+mn-lt"/>
          <a:ea typeface="ヒラギノ角ゴ Pro W3" charset="-128"/>
          <a:cs typeface="ヒラギノ角ゴ Pro W3" charset="0"/>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xml"/><Relationship Id="rId1" Type="http://schemas.openxmlformats.org/officeDocument/2006/relationships/slideLayout" Target="../slideLayouts/slideLayout40.xml"/><Relationship Id="rId4" Type="http://schemas.openxmlformats.org/officeDocument/2006/relationships/image" Target="../media/image20.emf"/></Relationships>
</file>

<file path=ppt/slides/_rels/slide2.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notesSlide" Target="../notesSlides/notesSlide2.xml"/><Relationship Id="rId1" Type="http://schemas.openxmlformats.org/officeDocument/2006/relationships/slideLayout" Target="../slideLayouts/slideLayout41.xml"/><Relationship Id="rId4" Type="http://schemas.openxmlformats.org/officeDocument/2006/relationships/hyperlink" Target="https://prepareforyourcare.org/en/prepare/about-prepare" TargetMode="External"/></Relationships>
</file>

<file path=ppt/slides/_rels/slide3.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xml"/><Relationship Id="rId1" Type="http://schemas.openxmlformats.org/officeDocument/2006/relationships/slideLayout" Target="../slideLayouts/slideLayout41.xml"/><Relationship Id="rId4" Type="http://schemas.openxmlformats.org/officeDocument/2006/relationships/hyperlink" Target="https://www.cms.gov/outreach-and-education/medicare-learning-network-mln/mlnproducts/downloads/advancecareplanning.pdf" TargetMode="External"/></Relationships>
</file>

<file path=ppt/slides/_rels/slide4.xml.rels><?xml version="1.0" encoding="UTF-8" standalone="yes"?>
<Relationships xmlns="http://schemas.openxmlformats.org/package/2006/relationships"><Relationship Id="rId8" Type="http://schemas.openxmlformats.org/officeDocument/2006/relationships/image" Target="../media/image28.png"/><Relationship Id="rId3" Type="http://schemas.openxmlformats.org/officeDocument/2006/relationships/image" Target="../media/image23.png"/><Relationship Id="rId7" Type="http://schemas.openxmlformats.org/officeDocument/2006/relationships/image" Target="../media/image27.png"/><Relationship Id="rId2" Type="http://schemas.openxmlformats.org/officeDocument/2006/relationships/notesSlide" Target="../notesSlides/notesSlide4.xml"/><Relationship Id="rId1" Type="http://schemas.openxmlformats.org/officeDocument/2006/relationships/slideLayout" Target="../slideLayouts/slideLayout41.xml"/><Relationship Id="rId6" Type="http://schemas.openxmlformats.org/officeDocument/2006/relationships/image" Target="../media/image26.png"/><Relationship Id="rId5" Type="http://schemas.openxmlformats.org/officeDocument/2006/relationships/image" Target="../media/image25.png"/><Relationship Id="rId4" Type="http://schemas.openxmlformats.org/officeDocument/2006/relationships/image" Target="../media/image24.png"/><Relationship Id="rId9" Type="http://schemas.openxmlformats.org/officeDocument/2006/relationships/image" Target="../media/image29.png"/></Relationships>
</file>

<file path=ppt/slides/_rels/slide5.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notesSlide" Target="../notesSlides/notesSlide5.xml"/><Relationship Id="rId1" Type="http://schemas.openxmlformats.org/officeDocument/2006/relationships/slideLayout" Target="../slideLayouts/slideLayout41.xml"/></Relationships>
</file>

<file path=ppt/slides/_rels/slide6.xml.rels><?xml version="1.0" encoding="UTF-8" standalone="yes"?>
<Relationships xmlns="http://schemas.openxmlformats.org/package/2006/relationships"><Relationship Id="rId3" Type="http://schemas.openxmlformats.org/officeDocument/2006/relationships/image" Target="../media/image30.emf"/><Relationship Id="rId2" Type="http://schemas.openxmlformats.org/officeDocument/2006/relationships/notesSlide" Target="../notesSlides/notesSlide6.xml"/><Relationship Id="rId1" Type="http://schemas.openxmlformats.org/officeDocument/2006/relationships/slideLayout" Target="../slideLayouts/slideLayout41.xml"/><Relationship Id="rId6" Type="http://schemas.openxmlformats.org/officeDocument/2006/relationships/hyperlink" Target="https://prepareforyourcare.org/en/prepare/research/proven-research" TargetMode="External"/><Relationship Id="rId5" Type="http://schemas.openxmlformats.org/officeDocument/2006/relationships/image" Target="../media/image32.emf"/><Relationship Id="rId4" Type="http://schemas.openxmlformats.org/officeDocument/2006/relationships/image" Target="../media/image31.emf"/></Relationships>
</file>

<file path=ppt/slides/_rels/slide7.xml.rels><?xml version="1.0" encoding="UTF-8" standalone="yes"?>
<Relationships xmlns="http://schemas.openxmlformats.org/package/2006/relationships"><Relationship Id="rId8" Type="http://schemas.openxmlformats.org/officeDocument/2006/relationships/image" Target="../media/image38.svg"/><Relationship Id="rId3" Type="http://schemas.openxmlformats.org/officeDocument/2006/relationships/image" Target="../media/image33.png"/><Relationship Id="rId7" Type="http://schemas.openxmlformats.org/officeDocument/2006/relationships/image" Target="../media/image37.png"/><Relationship Id="rId2" Type="http://schemas.openxmlformats.org/officeDocument/2006/relationships/notesSlide" Target="../notesSlides/notesSlide7.xml"/><Relationship Id="rId1" Type="http://schemas.openxmlformats.org/officeDocument/2006/relationships/slideLayout" Target="../slideLayouts/slideLayout41.xml"/><Relationship Id="rId6" Type="http://schemas.openxmlformats.org/officeDocument/2006/relationships/image" Target="../media/image36.svg"/><Relationship Id="rId5" Type="http://schemas.openxmlformats.org/officeDocument/2006/relationships/image" Target="../media/image35.png"/><Relationship Id="rId4" Type="http://schemas.openxmlformats.org/officeDocument/2006/relationships/image" Target="../media/image34.png"/></Relationships>
</file>

<file path=ppt/slides/_rels/slide8.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8.xml"/><Relationship Id="rId1" Type="http://schemas.openxmlformats.org/officeDocument/2006/relationships/slideLayout" Target="../slideLayouts/slideLayout41.xml"/><Relationship Id="rId4" Type="http://schemas.openxmlformats.org/officeDocument/2006/relationships/image" Target="../media/image40.jpg"/></Relationships>
</file>

<file path=ppt/slides/_rels/slide9.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9.xml"/><Relationship Id="rId1" Type="http://schemas.openxmlformats.org/officeDocument/2006/relationships/slideLayout" Target="../slideLayouts/slideLayout41.xml"/></Relationships>
</file>

<file path=ppt/slides/_rels/slide10.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10.xml"/><Relationship Id="rId1" Type="http://schemas.openxmlformats.org/officeDocument/2006/relationships/slideLayout" Target="../slideLayouts/slideLayout41.xml"/></Relationships>
</file>

<file path=ppt/slides/_rels/slide11.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1.xml"/><Relationship Id="rId1" Type="http://schemas.openxmlformats.org/officeDocument/2006/relationships/slideLayout" Target="../slideLayouts/slideLayout41.xml"/></Relationships>
</file>

<file path=ppt/slides/_rels/slide12.xml.rels><?xml version="1.0" encoding="UTF-8" standalone="yes"?>
<Relationships xmlns="http://schemas.openxmlformats.org/package/2006/relationships"><Relationship Id="rId8" Type="http://schemas.openxmlformats.org/officeDocument/2006/relationships/image" Target="../media/image47.png"/><Relationship Id="rId3" Type="http://schemas.openxmlformats.org/officeDocument/2006/relationships/image" Target="../media/image43.png"/><Relationship Id="rId7" Type="http://schemas.openxmlformats.org/officeDocument/2006/relationships/image" Target="../media/image46.png"/><Relationship Id="rId2" Type="http://schemas.openxmlformats.org/officeDocument/2006/relationships/notesSlide" Target="../notesSlides/notesSlide12.xml"/><Relationship Id="rId1" Type="http://schemas.openxmlformats.org/officeDocument/2006/relationships/slideLayout" Target="../slideLayouts/slideLayout41.xml"/><Relationship Id="rId6" Type="http://schemas.openxmlformats.org/officeDocument/2006/relationships/hyperlink" Target="https://pubmed.ncbi.nlm.nih.gov/34081773/" TargetMode="External"/><Relationship Id="rId5" Type="http://schemas.openxmlformats.org/officeDocument/2006/relationships/image" Target="../media/image45.png"/><Relationship Id="rId4" Type="http://schemas.openxmlformats.org/officeDocument/2006/relationships/image" Target="../media/image44.png"/></Relationships>
</file>

<file path=ppt/slides/_rels/slide13.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13.xml"/><Relationship Id="rId1" Type="http://schemas.openxmlformats.org/officeDocument/2006/relationships/slideLayout" Target="../slideLayouts/slideLayout41.xml"/><Relationship Id="rId6" Type="http://schemas.openxmlformats.org/officeDocument/2006/relationships/image" Target="../media/image51.png"/><Relationship Id="rId5" Type="http://schemas.openxmlformats.org/officeDocument/2006/relationships/image" Target="../media/image50.png"/><Relationship Id="rId4" Type="http://schemas.openxmlformats.org/officeDocument/2006/relationships/image" Target="../media/image49.png"/></Relationships>
</file>

<file path=ppt/slides/_rels/slide14.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notesSlide" Target="../notesSlides/notesSlide14.xml"/><Relationship Id="rId1" Type="http://schemas.openxmlformats.org/officeDocument/2006/relationships/slideLayout" Target="../slideLayouts/slideLayout44.xml"/><Relationship Id="rId5" Type="http://schemas.openxmlformats.org/officeDocument/2006/relationships/image" Target="../media/image54.png"/><Relationship Id="rId4" Type="http://schemas.openxmlformats.org/officeDocument/2006/relationships/image" Target="../media/image53.png"/></Relationships>
</file>

<file path=ppt/slides/_rels/slide15.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notesSlide" Target="../notesSlides/notesSlide15.xml"/><Relationship Id="rId1" Type="http://schemas.openxmlformats.org/officeDocument/2006/relationships/slideLayout" Target="../slideLayouts/slideLayout41.xml"/><Relationship Id="rId4" Type="http://schemas.openxmlformats.org/officeDocument/2006/relationships/image" Target="../media/image56.png"/></Relationships>
</file>

<file path=ppt/slides/_rels/slide16.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16.xml"/><Relationship Id="rId1" Type="http://schemas.openxmlformats.org/officeDocument/2006/relationships/slideLayout" Target="../slideLayouts/slideLayout41.xml"/><Relationship Id="rId4" Type="http://schemas.openxmlformats.org/officeDocument/2006/relationships/image" Target="../media/image58.png"/></Relationships>
</file>

<file path=ppt/slides/_rels/slide17.xml.rels><?xml version="1.0" encoding="UTF-8" standalone="yes"?>
<Relationships xmlns="http://schemas.openxmlformats.org/package/2006/relationships"><Relationship Id="rId3" Type="http://schemas.openxmlformats.org/officeDocument/2006/relationships/image" Target="../media/image30.emf"/><Relationship Id="rId2" Type="http://schemas.openxmlformats.org/officeDocument/2006/relationships/notesSlide" Target="../notesSlides/notesSlide17.xml"/><Relationship Id="rId1" Type="http://schemas.openxmlformats.org/officeDocument/2006/relationships/slideLayout" Target="../slideLayouts/slideLayout41.xml"/><Relationship Id="rId4" Type="http://schemas.openxmlformats.org/officeDocument/2006/relationships/image" Target="../media/image32.emf"/></Relationships>
</file>

<file path=ppt/slides/_rels/slide18.xml.rels><?xml version="1.0" encoding="UTF-8" standalone="yes"?>
<Relationships xmlns="http://schemas.openxmlformats.org/package/2006/relationships"><Relationship Id="rId3" Type="http://schemas.openxmlformats.org/officeDocument/2006/relationships/image" Target="../media/image59.jpeg"/><Relationship Id="rId2" Type="http://schemas.openxmlformats.org/officeDocument/2006/relationships/notesSlide" Target="../notesSlides/notesSlide18.xml"/><Relationship Id="rId1" Type="http://schemas.openxmlformats.org/officeDocument/2006/relationships/slideLayout" Target="../slideLayouts/slideLayout41.xml"/><Relationship Id="rId6" Type="http://schemas.openxmlformats.org/officeDocument/2006/relationships/image" Target="../media/image62.jpg"/><Relationship Id="rId5" Type="http://schemas.openxmlformats.org/officeDocument/2006/relationships/image" Target="../media/image61.png"/><Relationship Id="rId4" Type="http://schemas.openxmlformats.org/officeDocument/2006/relationships/image" Target="../media/image60.jpeg"/></Relationships>
</file>

<file path=ppt/slides/_rels/slide19.xml.rels><?xml version="1.0" encoding="UTF-8" standalone="yes"?>
<Relationships xmlns="http://schemas.openxmlformats.org/package/2006/relationships"><Relationship Id="rId8" Type="http://schemas.openxmlformats.org/officeDocument/2006/relationships/image" Target="../media/image68.svg"/><Relationship Id="rId13" Type="http://schemas.openxmlformats.org/officeDocument/2006/relationships/image" Target="../media/image73.png"/><Relationship Id="rId3" Type="http://schemas.openxmlformats.org/officeDocument/2006/relationships/image" Target="../media/image63.png"/><Relationship Id="rId7" Type="http://schemas.openxmlformats.org/officeDocument/2006/relationships/image" Target="../media/image67.png"/><Relationship Id="rId12" Type="http://schemas.openxmlformats.org/officeDocument/2006/relationships/image" Target="../media/image72.svg"/><Relationship Id="rId2" Type="http://schemas.openxmlformats.org/officeDocument/2006/relationships/notesSlide" Target="../notesSlides/notesSlide19.xml"/><Relationship Id="rId1" Type="http://schemas.openxmlformats.org/officeDocument/2006/relationships/slideLayout" Target="../slideLayouts/slideLayout41.xml"/><Relationship Id="rId6" Type="http://schemas.openxmlformats.org/officeDocument/2006/relationships/image" Target="../media/image66.svg"/><Relationship Id="rId11" Type="http://schemas.openxmlformats.org/officeDocument/2006/relationships/image" Target="../media/image71.png"/><Relationship Id="rId5" Type="http://schemas.openxmlformats.org/officeDocument/2006/relationships/image" Target="../media/image65.png"/><Relationship Id="rId10" Type="http://schemas.openxmlformats.org/officeDocument/2006/relationships/image" Target="../media/image70.svg"/><Relationship Id="rId4" Type="http://schemas.openxmlformats.org/officeDocument/2006/relationships/image" Target="../media/image64.svg"/><Relationship Id="rId9" Type="http://schemas.openxmlformats.org/officeDocument/2006/relationships/image" Target="../media/image69.png"/><Relationship Id="rId14" Type="http://schemas.openxmlformats.org/officeDocument/2006/relationships/image" Target="../media/image74.svg"/></Relationships>
</file>

<file path=ppt/slides/_rels/slide20.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20.xml"/><Relationship Id="rId1" Type="http://schemas.openxmlformats.org/officeDocument/2006/relationships/slideLayout" Target="../slideLayouts/slideLayout41.xml"/><Relationship Id="rId5" Type="http://schemas.openxmlformats.org/officeDocument/2006/relationships/image" Target="../media/image76.png"/><Relationship Id="rId4" Type="http://schemas.openxmlformats.org/officeDocument/2006/relationships/image" Target="../media/image40.jpg"/></Relationships>
</file>

<file path=ppt/slides/_rels/slide21.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1.xml"/><Relationship Id="rId1" Type="http://schemas.openxmlformats.org/officeDocument/2006/relationships/slideLayout" Target="../slideLayouts/slideLayout41.xml"/><Relationship Id="rId4" Type="http://schemas.openxmlformats.org/officeDocument/2006/relationships/image" Target="../media/image29.png"/></Relationships>
</file>

<file path=ppt/slides/_rels/slide22.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2.xml"/><Relationship Id="rId1" Type="http://schemas.openxmlformats.org/officeDocument/2006/relationships/slideLayout" Target="../slideLayouts/slideLayout41.xml"/><Relationship Id="rId4" Type="http://schemas.openxmlformats.org/officeDocument/2006/relationships/image" Target="../media/image78.png"/></Relationships>
</file>

<file path=ppt/slides/_rels/slide23.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3.xml"/><Relationship Id="rId1" Type="http://schemas.openxmlformats.org/officeDocument/2006/relationships/slideLayout" Target="../slideLayouts/slideLayout41.xml"/><Relationship Id="rId5" Type="http://schemas.openxmlformats.org/officeDocument/2006/relationships/image" Target="../media/image80.png"/><Relationship Id="rId4" Type="http://schemas.openxmlformats.org/officeDocument/2006/relationships/image" Target="../media/image79.png"/></Relationships>
</file>

<file path=ppt/slides/_rels/slide24.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24.xml"/><Relationship Id="rId1" Type="http://schemas.openxmlformats.org/officeDocument/2006/relationships/slideLayout" Target="../slideLayouts/slideLayout41.xml"/></Relationships>
</file>

<file path=ppt/slides/_rels/slide25.xml.rels><?xml version="1.0" encoding="UTF-8" standalone="yes"?>
<Relationships xmlns="http://schemas.openxmlformats.org/package/2006/relationships"><Relationship Id="rId8" Type="http://schemas.openxmlformats.org/officeDocument/2006/relationships/image" Target="../media/image86.png"/><Relationship Id="rId3" Type="http://schemas.openxmlformats.org/officeDocument/2006/relationships/image" Target="../media/image81.png"/><Relationship Id="rId7" Type="http://schemas.openxmlformats.org/officeDocument/2006/relationships/image" Target="../media/image85.JPG"/><Relationship Id="rId2" Type="http://schemas.openxmlformats.org/officeDocument/2006/relationships/notesSlide" Target="../notesSlides/notesSlide25.xml"/><Relationship Id="rId1" Type="http://schemas.openxmlformats.org/officeDocument/2006/relationships/slideLayout" Target="../slideLayouts/slideLayout41.xml"/><Relationship Id="rId6" Type="http://schemas.openxmlformats.org/officeDocument/2006/relationships/image" Target="../media/image84.tiff"/><Relationship Id="rId11" Type="http://schemas.openxmlformats.org/officeDocument/2006/relationships/image" Target="../media/image89.jpeg"/><Relationship Id="rId5" Type="http://schemas.openxmlformats.org/officeDocument/2006/relationships/image" Target="../media/image83.png"/><Relationship Id="rId10" Type="http://schemas.openxmlformats.org/officeDocument/2006/relationships/image" Target="../media/image88.png"/><Relationship Id="rId4" Type="http://schemas.openxmlformats.org/officeDocument/2006/relationships/image" Target="../media/image82.png"/><Relationship Id="rId9" Type="http://schemas.openxmlformats.org/officeDocument/2006/relationships/image" Target="../media/image87.png"/></Relationships>
</file>

<file path=ppt/slides/_rels/slide26.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notesSlide" Target="../notesSlides/notesSlide26.xml"/><Relationship Id="rId1" Type="http://schemas.openxmlformats.org/officeDocument/2006/relationships/slideLayout" Target="../slideLayouts/slideLayout44.xml"/><Relationship Id="rId5" Type="http://schemas.openxmlformats.org/officeDocument/2006/relationships/image" Target="../media/image91.png"/><Relationship Id="rId4" Type="http://schemas.openxmlformats.org/officeDocument/2006/relationships/image" Target="../media/image75.png"/></Relationships>
</file>

<file path=ppt/slides/_rels/slide27.xml.rels><?xml version="1.0" encoding="UTF-8" standalone="yes"?>
<Relationships xmlns="http://schemas.openxmlformats.org/package/2006/relationships"><Relationship Id="rId3" Type="http://schemas.openxmlformats.org/officeDocument/2006/relationships/image" Target="../media/image92.jpeg"/><Relationship Id="rId2" Type="http://schemas.openxmlformats.org/officeDocument/2006/relationships/notesSlide" Target="../notesSlides/notesSlide27.xml"/><Relationship Id="rId1" Type="http://schemas.openxmlformats.org/officeDocument/2006/relationships/slideLayout" Target="../slideLayouts/slideLayout41.xml"/><Relationship Id="rId5" Type="http://schemas.openxmlformats.org/officeDocument/2006/relationships/image" Target="../media/image94.png"/><Relationship Id="rId4" Type="http://schemas.openxmlformats.org/officeDocument/2006/relationships/image" Target="../media/image93.png"/></Relationships>
</file>

<file path=ppt/slides/_rels/slide28.xml.rels><?xml version="1.0" encoding="UTF-8" standalone="yes"?>
<Relationships xmlns="http://schemas.openxmlformats.org/package/2006/relationships"><Relationship Id="rId3" Type="http://schemas.openxmlformats.org/officeDocument/2006/relationships/image" Target="../media/image95.png"/><Relationship Id="rId2" Type="http://schemas.openxmlformats.org/officeDocument/2006/relationships/notesSlide" Target="../notesSlides/notesSlide28.xml"/><Relationship Id="rId1" Type="http://schemas.openxmlformats.org/officeDocument/2006/relationships/slideLayout" Target="../slideLayouts/slideLayout41.xml"/></Relationships>
</file>

<file path=ppt/slides/_rels/slide29.xml.rels><?xml version="1.0" encoding="UTF-8" standalone="yes"?>
<Relationships xmlns="http://schemas.openxmlformats.org/package/2006/relationships"><Relationship Id="rId8" Type="http://schemas.openxmlformats.org/officeDocument/2006/relationships/image" Target="../media/image68.svg"/><Relationship Id="rId13" Type="http://schemas.openxmlformats.org/officeDocument/2006/relationships/image" Target="../media/image96.png"/><Relationship Id="rId3" Type="http://schemas.openxmlformats.org/officeDocument/2006/relationships/image" Target="../media/image63.png"/><Relationship Id="rId7" Type="http://schemas.openxmlformats.org/officeDocument/2006/relationships/image" Target="../media/image67.png"/><Relationship Id="rId12" Type="http://schemas.openxmlformats.org/officeDocument/2006/relationships/image" Target="../media/image74.svg"/><Relationship Id="rId2" Type="http://schemas.openxmlformats.org/officeDocument/2006/relationships/notesSlide" Target="../notesSlides/notesSlide29.xml"/><Relationship Id="rId1" Type="http://schemas.openxmlformats.org/officeDocument/2006/relationships/slideLayout" Target="../slideLayouts/slideLayout41.xml"/><Relationship Id="rId6" Type="http://schemas.openxmlformats.org/officeDocument/2006/relationships/image" Target="../media/image66.svg"/><Relationship Id="rId11" Type="http://schemas.openxmlformats.org/officeDocument/2006/relationships/image" Target="../media/image73.png"/><Relationship Id="rId5" Type="http://schemas.openxmlformats.org/officeDocument/2006/relationships/image" Target="../media/image65.png"/><Relationship Id="rId10" Type="http://schemas.openxmlformats.org/officeDocument/2006/relationships/image" Target="../media/image70.svg"/><Relationship Id="rId4" Type="http://schemas.openxmlformats.org/officeDocument/2006/relationships/image" Target="../media/image64.svg"/><Relationship Id="rId9" Type="http://schemas.openxmlformats.org/officeDocument/2006/relationships/image" Target="../media/image69.png"/><Relationship Id="rId14" Type="http://schemas.openxmlformats.org/officeDocument/2006/relationships/image" Target="../media/image97.svg"/></Relationships>
</file>

<file path=ppt/slides/_rels/slide30.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notesSlide" Target="../notesSlides/notesSlide30.xml"/><Relationship Id="rId1" Type="http://schemas.openxmlformats.org/officeDocument/2006/relationships/slideLayout" Target="../slideLayouts/slideLayout41.xml"/><Relationship Id="rId6" Type="http://schemas.openxmlformats.org/officeDocument/2006/relationships/image" Target="../media/image84.tiff"/><Relationship Id="rId5" Type="http://schemas.openxmlformats.org/officeDocument/2006/relationships/image" Target="../media/image83.png"/><Relationship Id="rId4" Type="http://schemas.openxmlformats.org/officeDocument/2006/relationships/image" Target="../media/image82.png"/></Relationships>
</file>

<file path=ppt/slides/_rels/slide31.xml.rels><?xml version="1.0" encoding="UTF-8" standalone="yes"?>
<Relationships xmlns="http://schemas.openxmlformats.org/package/2006/relationships"><Relationship Id="rId3" Type="http://schemas.openxmlformats.org/officeDocument/2006/relationships/hyperlink" Target="https://prepareforyourcare.org/en/prepare/terms-of-use" TargetMode="External"/><Relationship Id="rId2" Type="http://schemas.openxmlformats.org/officeDocument/2006/relationships/notesSlide" Target="../notesSlides/notesSlide31.xml"/><Relationship Id="rId1" Type="http://schemas.openxmlformats.org/officeDocument/2006/relationships/slideLayout" Target="../slideLayouts/slideLayout41.xml"/><Relationship Id="rId6" Type="http://schemas.openxmlformats.org/officeDocument/2006/relationships/hyperlink" Target="https://prepareforyourcare.org/en/partner-with-prepare/welcome" TargetMode="External"/><Relationship Id="rId5" Type="http://schemas.openxmlformats.org/officeDocument/2006/relationships/image" Target="../media/image98.png"/><Relationship Id="rId4" Type="http://schemas.openxmlformats.org/officeDocument/2006/relationships/hyperlink" Target="mailto:info@prepareforyourcare.org" TargetMode="External"/></Relationships>
</file>

<file path=ppt/slides/_rels/slide32.xml.rels><?xml version="1.0" encoding="UTF-8" standalone="yes"?>
<Relationships xmlns="http://schemas.openxmlformats.org/package/2006/relationships"><Relationship Id="rId3" Type="http://schemas.openxmlformats.org/officeDocument/2006/relationships/image" Target="../media/image20.emf"/><Relationship Id="rId2" Type="http://schemas.openxmlformats.org/officeDocument/2006/relationships/notesSlide" Target="../notesSlides/notesSlide32.xml"/><Relationship Id="rId1" Type="http://schemas.openxmlformats.org/officeDocument/2006/relationships/slideLayout" Target="../slideLayouts/slideLayout40.xml"/><Relationship Id="rId6" Type="http://schemas.openxmlformats.org/officeDocument/2006/relationships/hyperlink" Target="https://prepareforyourcare.org/en/prepare/contact-prepare" TargetMode="External"/><Relationship Id="rId5" Type="http://schemas.openxmlformats.org/officeDocument/2006/relationships/hyperlink" Target="https://prepareforyourcare.org/en/partner-with-prepare/welcome" TargetMode="External"/><Relationship Id="rId4" Type="http://schemas.openxmlformats.org/officeDocument/2006/relationships/hyperlink" Target="https://prepareforyourcare.org/en/prepare/terms-of-use"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87">
          <a:extLst>
            <a:ext uri="{FF2B5EF4-FFF2-40B4-BE49-F238E27FC236}">
              <a16:creationId xmlns:a16="http://schemas.microsoft.com/office/drawing/2014/main" id="{A9928947-CB8F-DE51-B996-0CBB8ABA8079}"/>
            </a:ext>
          </a:extLst>
        </p:cNvPr>
        <p:cNvGrpSpPr/>
        <p:nvPr/>
      </p:nvGrpSpPr>
      <p:grpSpPr>
        <a:xfrm>
          <a:off x="0" y="0"/>
          <a:ext cx="0" cy="0"/>
          <a:chOff x="0" y="0"/>
          <a:chExt cx="0" cy="0"/>
        </a:xfrm>
      </p:grpSpPr>
      <p:sp>
        <p:nvSpPr>
          <p:cNvPr id="7" name="Google Shape;88;p12">
            <a:extLst>
              <a:ext uri="{FF2B5EF4-FFF2-40B4-BE49-F238E27FC236}">
                <a16:creationId xmlns:a16="http://schemas.microsoft.com/office/drawing/2014/main" id="{F25C7E5A-3BF3-C233-BC7E-FF0BC721BE71}"/>
              </a:ext>
            </a:extLst>
          </p:cNvPr>
          <p:cNvSpPr txBox="1">
            <a:spLocks noGrp="1"/>
          </p:cNvSpPr>
          <p:nvPr>
            <p:ph type="ctrTitle"/>
          </p:nvPr>
        </p:nvSpPr>
        <p:spPr>
          <a:xfrm>
            <a:off x="1156013" y="3009297"/>
            <a:ext cx="6180439" cy="1159875"/>
          </a:xfrm>
          <a:prstGeom prst="rect">
            <a:avLst/>
          </a:prstGeom>
        </p:spPr>
        <p:txBody>
          <a:bodyPr spcFirstLastPara="1" wrap="square" lIns="68569" tIns="68569" rIns="68569" bIns="68569" anchor="t" anchorCtr="0">
            <a:noAutofit/>
          </a:bodyPr>
          <a:lstStyle/>
          <a:p>
            <a:pPr defTabSz="514350" fontAlgn="base">
              <a:spcBef>
                <a:spcPct val="0"/>
              </a:spcBef>
              <a:spcAft>
                <a:spcPct val="0"/>
              </a:spcAft>
              <a:buClrTx/>
              <a:buSzTx/>
              <a:defRPr/>
            </a:pPr>
            <a:r>
              <a:rPr lang="en-US" altLang="en-US" sz="2600" kern="1200" dirty="0">
                <a:solidFill>
                  <a:srgbClr val="0F69A1"/>
                </a:solidFill>
                <a:latin typeface="Arial" panose="020B0604020202020204" pitchFamily="34" charset="0"/>
                <a:ea typeface="MS PGothic" charset="-128"/>
                <a:cs typeface="Arial" panose="020B0604020202020204" pitchFamily="34" charset="0"/>
              </a:rPr>
              <a:t>Advance Care Planning to Help People Have a Voice in Their Health Care</a:t>
            </a:r>
            <a:endParaRPr lang="en-US" altLang="en-US" sz="2600" kern="1200" dirty="0">
              <a:solidFill>
                <a:srgbClr val="0F69A1"/>
              </a:solidFill>
              <a:latin typeface="Arial" panose="020B0604020202020204" pitchFamily="34" charset="0"/>
              <a:ea typeface="ヒラギノ角ゴ Pro W3" charset="-128"/>
              <a:cs typeface="Arial" panose="020B0604020202020204" pitchFamily="34" charset="0"/>
            </a:endParaRPr>
          </a:p>
        </p:txBody>
      </p:sp>
      <p:pic>
        <p:nvPicPr>
          <p:cNvPr id="8" name="Picture 7">
            <a:extLst>
              <a:ext uri="{FF2B5EF4-FFF2-40B4-BE49-F238E27FC236}">
                <a16:creationId xmlns:a16="http://schemas.microsoft.com/office/drawing/2014/main" id="{F8395926-3B20-EDFB-444F-2B5561A0082B}"/>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709435" y="4306421"/>
            <a:ext cx="1145095" cy="558234"/>
          </a:xfrm>
          <a:prstGeom prst="rect">
            <a:avLst/>
          </a:prstGeom>
        </p:spPr>
      </p:pic>
      <p:pic>
        <p:nvPicPr>
          <p:cNvPr id="9" name="Picture 8">
            <a:extLst>
              <a:ext uri="{FF2B5EF4-FFF2-40B4-BE49-F238E27FC236}">
                <a16:creationId xmlns:a16="http://schemas.microsoft.com/office/drawing/2014/main" id="{E85A3B19-53A5-C23A-AE56-A384A33156AB}"/>
              </a:ext>
            </a:extLst>
          </p:cNvPr>
          <p:cNvPicPr>
            <a:picLocks noChangeAspect="1"/>
          </p:cNvPicPr>
          <p:nvPr/>
        </p:nvPicPr>
        <p:blipFill>
          <a:blip r:embed="rId4"/>
          <a:stretch>
            <a:fillRect/>
          </a:stretch>
        </p:blipFill>
        <p:spPr>
          <a:xfrm>
            <a:off x="-2569" y="813850"/>
            <a:ext cx="4489499" cy="1715500"/>
          </a:xfrm>
          <a:prstGeom prst="rect">
            <a:avLst/>
          </a:prstGeom>
        </p:spPr>
      </p:pic>
      <p:cxnSp>
        <p:nvCxnSpPr>
          <p:cNvPr id="10" name="Straight Connector 9">
            <a:extLst>
              <a:ext uri="{FF2B5EF4-FFF2-40B4-BE49-F238E27FC236}">
                <a16:creationId xmlns:a16="http://schemas.microsoft.com/office/drawing/2014/main" id="{EF071162-0412-5BA1-FFD0-0353290669E5}"/>
              </a:ext>
            </a:extLst>
          </p:cNvPr>
          <p:cNvCxnSpPr>
            <a:cxnSpLocks/>
          </p:cNvCxnSpPr>
          <p:nvPr/>
        </p:nvCxnSpPr>
        <p:spPr>
          <a:xfrm>
            <a:off x="731830" y="2938700"/>
            <a:ext cx="0" cy="1159875"/>
          </a:xfrm>
          <a:prstGeom prst="line">
            <a:avLst/>
          </a:prstGeom>
          <a:ln w="76200">
            <a:solidFill>
              <a:srgbClr val="F5D92E"/>
            </a:solidFill>
          </a:ln>
        </p:spPr>
        <p:style>
          <a:lnRef idx="1">
            <a:schemeClr val="accent1"/>
          </a:lnRef>
          <a:fillRef idx="0">
            <a:schemeClr val="accent1"/>
          </a:fillRef>
          <a:effectRef idx="0">
            <a:schemeClr val="accent1"/>
          </a:effectRef>
          <a:fontRef idx="minor">
            <a:schemeClr val="tx1"/>
          </a:fontRef>
        </p:style>
      </p:cxnSp>
      <p:sp>
        <p:nvSpPr>
          <p:cNvPr id="6" name="Google Shape;88;p12">
            <a:extLst>
              <a:ext uri="{FF2B5EF4-FFF2-40B4-BE49-F238E27FC236}">
                <a16:creationId xmlns:a16="http://schemas.microsoft.com/office/drawing/2014/main" id="{67A6691F-84C6-643B-8049-A76FEB3261CD}"/>
              </a:ext>
            </a:extLst>
          </p:cNvPr>
          <p:cNvSpPr txBox="1">
            <a:spLocks/>
          </p:cNvSpPr>
          <p:nvPr/>
        </p:nvSpPr>
        <p:spPr>
          <a:xfrm>
            <a:off x="4131803" y="1616131"/>
            <a:ext cx="2922064" cy="712543"/>
          </a:xfrm>
          <a:prstGeom prst="rect">
            <a:avLst/>
          </a:prstGeom>
          <a:noFill/>
          <a:ln>
            <a:noFill/>
          </a:ln>
        </p:spPr>
        <p:txBody>
          <a:bodyPr spcFirstLastPara="1" wrap="square" lIns="68569" tIns="68569" rIns="68569" bIns="68569"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1pPr>
            <a:lvl2pPr marR="0" lvl="1"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2pPr>
            <a:lvl3pPr marR="0" lvl="2"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3pPr>
            <a:lvl4pPr marR="0" lvl="3"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4pPr>
            <a:lvl5pPr marR="0" lvl="4"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5pPr>
            <a:lvl6pPr marR="0" lvl="5"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6pPr>
            <a:lvl7pPr marR="0" lvl="6"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7pPr>
            <a:lvl8pPr marR="0" lvl="7"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8pPr>
            <a:lvl9pPr marR="0" lvl="8"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9pPr>
          </a:lstStyle>
          <a:p>
            <a:pPr defTabSz="514350" eaLnBrk="1" fontAlgn="base" hangingPunct="1">
              <a:spcBef>
                <a:spcPct val="0"/>
              </a:spcBef>
              <a:spcAft>
                <a:spcPct val="0"/>
              </a:spcAft>
              <a:buClrTx/>
              <a:buSzTx/>
              <a:defRPr/>
            </a:pPr>
            <a:r>
              <a:rPr lang="en-US" altLang="en-US" sz="3150" dirty="0">
                <a:solidFill>
                  <a:srgbClr val="0F69A1"/>
                </a:solidFill>
                <a:latin typeface="Arial" panose="020B0604020202020204" pitchFamily="34" charset="0"/>
                <a:ea typeface="MS PGothic" charset="-128"/>
                <a:cs typeface="Arial" panose="020B0604020202020204" pitchFamily="34" charset="0"/>
              </a:rPr>
              <a:t> for Your Care</a:t>
            </a:r>
            <a:endParaRPr lang="en-US" altLang="en-US" sz="3150" kern="1200" dirty="0">
              <a:solidFill>
                <a:srgbClr val="0F69A1"/>
              </a:solidFill>
              <a:latin typeface="Arial" panose="020B0604020202020204" pitchFamily="34" charset="0"/>
              <a:ea typeface="ヒラギノ角ゴ Pro W3" charset="-128"/>
              <a:cs typeface="Arial" panose="020B0604020202020204" pitchFamily="34" charset="0"/>
            </a:endParaRPr>
          </a:p>
        </p:txBody>
      </p:sp>
    </p:spTree>
    <p:extLst>
      <p:ext uri="{BB962C8B-B14F-4D97-AF65-F5344CB8AC3E}">
        <p14:creationId xmlns:p14="http://schemas.microsoft.com/office/powerpoint/2010/main" val="326380220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F27BACB7-5D11-9743-AA8C-36573F7E61E3}"/>
              </a:ext>
            </a:extLst>
          </p:cNvPr>
          <p:cNvSpPr txBox="1"/>
          <p:nvPr/>
        </p:nvSpPr>
        <p:spPr>
          <a:xfrm>
            <a:off x="685800" y="172819"/>
            <a:ext cx="7546040" cy="646331"/>
          </a:xfrm>
          <a:prstGeom prst="rect">
            <a:avLst/>
          </a:prstGeom>
          <a:noFill/>
        </p:spPr>
        <p:txBody>
          <a:bodyPr wrap="square" rtlCol="0">
            <a:spAutoFit/>
          </a:bodyPr>
          <a:lstStyle/>
          <a:p>
            <a:pPr marL="0" marR="0" lvl="0" indent="0" algn="ctr" defTabSz="685800" rtl="0" eaLnBrk="1" fontAlgn="auto" latinLnBrk="0" hangingPunct="1">
              <a:lnSpc>
                <a:spcPct val="100000"/>
              </a:lnSpc>
              <a:spcBef>
                <a:spcPts val="0"/>
              </a:spcBef>
              <a:spcAft>
                <a:spcPts val="0"/>
              </a:spcAft>
              <a:buClr>
                <a:srgbClr val="000000"/>
              </a:buClr>
              <a:buSzTx/>
              <a:buFontTx/>
              <a:buNone/>
              <a:tabLst/>
              <a:defRPr/>
            </a:pPr>
            <a:r>
              <a:rPr kumimoji="0" lang="en-US" sz="3600" b="1" i="0" u="none" strike="noStrike" kern="0" cap="none" spc="0" normalizeH="0" baseline="0" noProof="0" dirty="0">
                <a:ln>
                  <a:noFill/>
                </a:ln>
                <a:solidFill>
                  <a:srgbClr val="0F69A1"/>
                </a:solidFill>
                <a:effectLst/>
                <a:uLnTx/>
                <a:uFillTx/>
                <a:latin typeface="Arial"/>
                <a:ea typeface="ヒラギノ角ゴ Pro W3" charset="-128"/>
                <a:cs typeface="Arial"/>
                <a:sym typeface="Arial"/>
              </a:rPr>
              <a:t>Our Team</a:t>
            </a:r>
          </a:p>
        </p:txBody>
      </p:sp>
      <p:sp>
        <p:nvSpPr>
          <p:cNvPr id="8" name="Content Placeholder 2">
            <a:extLst>
              <a:ext uri="{FF2B5EF4-FFF2-40B4-BE49-F238E27FC236}">
                <a16:creationId xmlns:a16="http://schemas.microsoft.com/office/drawing/2014/main" id="{01682F02-02D1-8648-AB28-2B468325F4A9}"/>
              </a:ext>
            </a:extLst>
          </p:cNvPr>
          <p:cNvSpPr txBox="1">
            <a:spLocks/>
          </p:cNvSpPr>
          <p:nvPr/>
        </p:nvSpPr>
        <p:spPr>
          <a:xfrm>
            <a:off x="152400" y="903090"/>
            <a:ext cx="8839200" cy="3394472"/>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342900" marR="0" lvl="0" indent="-342900" algn="l" defTabSz="685800" rtl="0" eaLnBrk="1" fontAlgn="auto" latinLnBrk="0" hangingPunct="1">
              <a:lnSpc>
                <a:spcPct val="100000"/>
              </a:lnSpc>
              <a:spcBef>
                <a:spcPts val="0"/>
              </a:spcBef>
              <a:spcAft>
                <a:spcPts val="1200"/>
              </a:spcAft>
              <a:buClr>
                <a:srgbClr val="000000"/>
              </a:buClr>
              <a:buSzTx/>
              <a:buFont typeface="Arial" panose="020B0604020202020204" pitchFamily="34" charset="0"/>
              <a:buChar char="•"/>
              <a:tabLst/>
              <a:defRPr/>
            </a:pPr>
            <a:r>
              <a:rPr kumimoji="0" lang="en-US" sz="2200" b="1" i="0" u="none" strike="noStrike" kern="0" cap="none" spc="0" normalizeH="0" baseline="0" noProof="0" dirty="0">
                <a:ln>
                  <a:noFill/>
                </a:ln>
                <a:effectLst/>
                <a:uLnTx/>
                <a:uFillTx/>
                <a:latin typeface="Arial" panose="020B0604020202020204" pitchFamily="34" charset="0"/>
                <a:ea typeface="Times New Roman" panose="02020603050405020304" pitchFamily="18" charset="0"/>
                <a:cs typeface="Arial"/>
                <a:sym typeface="Arial"/>
              </a:rPr>
              <a:t>UCSF PREPARE Program: </a:t>
            </a:r>
            <a:r>
              <a:rPr kumimoji="0" lang="en-US" sz="18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rPr>
              <a:t>Rebecca Sudore, MD, Ellen Ingebritsen, Clarissa Ferguson, MPH, Brookelle Li, Angelica Martinez</a:t>
            </a:r>
          </a:p>
          <a:p>
            <a:pPr marL="342900" marR="0" lvl="0" indent="-342900" algn="l" defTabSz="685800" rtl="0" eaLnBrk="1" fontAlgn="auto" latinLnBrk="0" hangingPunct="1">
              <a:lnSpc>
                <a:spcPct val="100000"/>
              </a:lnSpc>
              <a:spcBef>
                <a:spcPts val="0"/>
              </a:spcBef>
              <a:spcAft>
                <a:spcPts val="1200"/>
              </a:spcAft>
              <a:buClr>
                <a:srgbClr val="000000"/>
              </a:buClr>
              <a:buSzTx/>
              <a:buFont typeface="Arial" panose="020B0604020202020204" pitchFamily="34" charset="0"/>
              <a:buChar char="•"/>
              <a:tabLst/>
              <a:defRPr/>
            </a:pPr>
            <a:r>
              <a:rPr kumimoji="0" lang="en-US" sz="2200" b="1" i="0" u="none" strike="noStrike" kern="0" cap="none" spc="0" normalizeH="0" baseline="0" noProof="0" dirty="0">
                <a:ln>
                  <a:noFill/>
                </a:ln>
                <a:effectLst/>
                <a:uLnTx/>
                <a:uFillTx/>
                <a:latin typeface="Arial" panose="020B0604020202020204" pitchFamily="34" charset="0"/>
                <a:ea typeface="Times New Roman" panose="02020603050405020304" pitchFamily="18" charset="0"/>
                <a:cs typeface="Arial"/>
                <a:sym typeface="Arial"/>
              </a:rPr>
              <a:t>UC Law: </a:t>
            </a:r>
            <a:r>
              <a:rPr kumimoji="0" lang="en-US" sz="18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rPr>
              <a:t>Sarah Hooper, JD, Denise Watt, JD</a:t>
            </a:r>
          </a:p>
          <a:p>
            <a:pPr marL="342900" marR="0" lvl="0" indent="-342900" algn="l" defTabSz="685800" rtl="0" eaLnBrk="1" fontAlgn="auto" latinLnBrk="0" hangingPunct="1">
              <a:lnSpc>
                <a:spcPct val="100000"/>
              </a:lnSpc>
              <a:spcBef>
                <a:spcPts val="0"/>
              </a:spcBef>
              <a:spcAft>
                <a:spcPts val="1200"/>
              </a:spcAft>
              <a:buClr>
                <a:srgbClr val="000000"/>
              </a:buClr>
              <a:buSzTx/>
              <a:buFont typeface="Arial" panose="020B0604020202020204" pitchFamily="34" charset="0"/>
              <a:buChar char="•"/>
              <a:tabLst/>
              <a:defRPr/>
            </a:pPr>
            <a:r>
              <a:rPr kumimoji="0" lang="en-US" sz="2200" b="1" i="0" u="none" strike="noStrike" kern="0" cap="none" spc="0" normalizeH="0" baseline="0" noProof="0" dirty="0">
                <a:ln>
                  <a:noFill/>
                </a:ln>
                <a:effectLst/>
                <a:uLnTx/>
                <a:uFillTx/>
                <a:latin typeface="Arial" panose="020B0604020202020204" pitchFamily="34" charset="0"/>
                <a:ea typeface="Times New Roman" panose="02020603050405020304" pitchFamily="18" charset="0"/>
                <a:cs typeface="Arial"/>
                <a:sym typeface="Arial"/>
              </a:rPr>
              <a:t>People Designs: </a:t>
            </a:r>
            <a:r>
              <a:rPr kumimoji="0" lang="en-US" sz="18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rPr>
              <a:t>David Farrell, MPH</a:t>
            </a:r>
          </a:p>
          <a:p>
            <a:pPr marL="342900" marR="0" lvl="0" indent="-342900" algn="l" defTabSz="685800" rtl="0" eaLnBrk="1" fontAlgn="auto" latinLnBrk="0" hangingPunct="1">
              <a:lnSpc>
                <a:spcPct val="100000"/>
              </a:lnSpc>
              <a:spcBef>
                <a:spcPts val="0"/>
              </a:spcBef>
              <a:spcAft>
                <a:spcPts val="1200"/>
              </a:spcAft>
              <a:buClr>
                <a:srgbClr val="000000"/>
              </a:buClr>
              <a:buSzTx/>
              <a:buFont typeface="Arial" panose="020B0604020202020204" pitchFamily="34" charset="0"/>
              <a:buChar char="•"/>
              <a:tabLst/>
              <a:defRPr/>
            </a:pPr>
            <a:r>
              <a:rPr kumimoji="0" lang="en-US" sz="2200" b="1" i="0" u="none" strike="noStrike" kern="0" cap="none" spc="0" normalizeH="0" baseline="0" noProof="0" dirty="0">
                <a:ln>
                  <a:noFill/>
                </a:ln>
                <a:effectLst/>
                <a:uLnTx/>
                <a:uFillTx/>
                <a:latin typeface="Arial" panose="020B0604020202020204" pitchFamily="34" charset="0"/>
                <a:ea typeface="Times New Roman" panose="02020603050405020304" pitchFamily="18" charset="0"/>
                <a:cs typeface="Arial"/>
                <a:sym typeface="Arial"/>
              </a:rPr>
              <a:t>Community Advisory Board: </a:t>
            </a:r>
            <a:r>
              <a:rPr kumimoji="0" lang="en-US" sz="18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rPr>
              <a:t>Patients, caregivers, and experts in aging, ethics, health literacy, communication, and behavior change</a:t>
            </a:r>
          </a:p>
          <a:p>
            <a:pPr marL="342900" marR="0" lvl="0" indent="-342900" algn="l" defTabSz="6858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endParaRPr kumimoji="0" lang="en-US" sz="24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endParaRPr>
          </a:p>
          <a:p>
            <a:pPr marL="342900" marR="0" lvl="0" indent="-342900" algn="l" defTabSz="6858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endParaRPr kumimoji="0" lang="en-US" sz="5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endParaRPr>
          </a:p>
          <a:p>
            <a:pPr marL="800100" marR="0" lvl="1" indent="-342900" algn="l" defTabSz="6858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endParaRPr kumimoji="0" lang="en-US" sz="2200" b="0" i="0" u="none" strike="noStrike" kern="0" cap="none" spc="0" normalizeH="0" baseline="0" noProof="0" dirty="0">
              <a:ln>
                <a:noFill/>
              </a:ln>
              <a:solidFill>
                <a:srgbClr val="000000"/>
              </a:solidFill>
              <a:effectLst/>
              <a:uLnTx/>
              <a:uFillTx/>
              <a:latin typeface="Arial" panose="020B0604020202020204" pitchFamily="34" charset="0"/>
              <a:ea typeface="Times New Roman" panose="02020603050405020304" pitchFamily="18" charset="0"/>
              <a:cs typeface="Arial"/>
              <a:sym typeface="Arial"/>
            </a:endParaRPr>
          </a:p>
        </p:txBody>
      </p:sp>
      <p:pic>
        <p:nvPicPr>
          <p:cNvPr id="4" name="Picture 3">
            <a:extLst>
              <a:ext uri="{FF2B5EF4-FFF2-40B4-BE49-F238E27FC236}">
                <a16:creationId xmlns:a16="http://schemas.microsoft.com/office/drawing/2014/main" id="{DD2B0B1B-EB66-4881-30FD-1132024585E5}"/>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t="5897"/>
          <a:stretch/>
        </p:blipFill>
        <p:spPr>
          <a:xfrm>
            <a:off x="2921738" y="3455114"/>
            <a:ext cx="3300523" cy="1059853"/>
          </a:xfrm>
          <a:prstGeom prst="rect">
            <a:avLst/>
          </a:prstGeom>
        </p:spPr>
      </p:pic>
      <p:sp>
        <p:nvSpPr>
          <p:cNvPr id="5" name="TextBox 4">
            <a:extLst>
              <a:ext uri="{FF2B5EF4-FFF2-40B4-BE49-F238E27FC236}">
                <a16:creationId xmlns:a16="http://schemas.microsoft.com/office/drawing/2014/main" id="{6CF15E52-C2E1-9CC6-5687-1398EA97925E}"/>
              </a:ext>
            </a:extLst>
          </p:cNvPr>
          <p:cNvSpPr txBox="1"/>
          <p:nvPr/>
        </p:nvSpPr>
        <p:spPr>
          <a:xfrm>
            <a:off x="5295014" y="4740969"/>
            <a:ext cx="3848986" cy="307777"/>
          </a:xfrm>
          <a:prstGeom prst="rect">
            <a:avLst/>
          </a:prstGeom>
          <a:noFill/>
        </p:spPr>
        <p:txBody>
          <a:bodyPr wrap="square" rtlCol="0">
            <a:spAutoFit/>
          </a:bodyPr>
          <a:lstStyle/>
          <a:p>
            <a:pPr lvl="0">
              <a:defRPr/>
            </a:pPr>
            <a:r>
              <a:rPr lang="en-US" sz="1400" dirty="0">
                <a:solidFill>
                  <a:srgbClr val="000000"/>
                </a:solidFill>
                <a:hlinkClick r:id="rId4"/>
              </a:rPr>
              <a:t>prepareforyourcare.org/prepare/about-prepare</a:t>
            </a:r>
            <a:endParaRPr kumimoji="0" lang="en-US" sz="1400" b="0" i="0" u="none" strike="noStrike" kern="1200" cap="none" spc="0" normalizeH="0" baseline="0" noProof="0" dirty="0">
              <a:ln>
                <a:noFill/>
              </a:ln>
              <a:solidFill>
                <a:srgbClr val="000000"/>
              </a:solidFill>
              <a:effectLst/>
              <a:uLnTx/>
              <a:uFillTx/>
              <a:latin typeface="Arial" charset="0"/>
              <a:ea typeface="ヒラギノ角ゴ Pro W3" charset="-128"/>
              <a:cs typeface="+mn-cs"/>
            </a:endParaRPr>
          </a:p>
        </p:txBody>
      </p:sp>
    </p:spTree>
    <p:extLst>
      <p:ext uri="{BB962C8B-B14F-4D97-AF65-F5344CB8AC3E}">
        <p14:creationId xmlns:p14="http://schemas.microsoft.com/office/powerpoint/2010/main" val="176054769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F27BACB7-5D11-9743-AA8C-36573F7E61E3}"/>
              </a:ext>
            </a:extLst>
          </p:cNvPr>
          <p:cNvSpPr txBox="1"/>
          <p:nvPr/>
        </p:nvSpPr>
        <p:spPr>
          <a:xfrm>
            <a:off x="395551" y="344260"/>
            <a:ext cx="7300378" cy="646331"/>
          </a:xfrm>
          <a:prstGeom prst="rect">
            <a:avLst/>
          </a:prstGeom>
          <a:noFill/>
        </p:spPr>
        <p:txBody>
          <a:bodyPr wrap="square" rtlCol="0">
            <a:spAutoFit/>
          </a:bodyPr>
          <a:lstStyle/>
          <a:p>
            <a:pPr defTabSz="685800" eaLnBrk="1" fontAlgn="auto" hangingPunct="1">
              <a:spcBef>
                <a:spcPts val="0"/>
              </a:spcBef>
              <a:spcAft>
                <a:spcPts val="0"/>
              </a:spcAft>
              <a:buClr>
                <a:srgbClr val="000000"/>
              </a:buClr>
            </a:pPr>
            <a:r>
              <a:rPr lang="en-US" sz="3600" b="1" kern="0" dirty="0">
                <a:solidFill>
                  <a:srgbClr val="0F69A1"/>
                </a:solidFill>
                <a:latin typeface="Arial"/>
                <a:cs typeface="Arial"/>
                <a:sym typeface="Arial"/>
              </a:rPr>
              <a:t>Need for Advance Care Planning </a:t>
            </a:r>
          </a:p>
        </p:txBody>
      </p:sp>
      <p:sp>
        <p:nvSpPr>
          <p:cNvPr id="8" name="Content Placeholder 2">
            <a:extLst>
              <a:ext uri="{FF2B5EF4-FFF2-40B4-BE49-F238E27FC236}">
                <a16:creationId xmlns:a16="http://schemas.microsoft.com/office/drawing/2014/main" id="{01682F02-02D1-8648-AB28-2B468325F4A9}"/>
              </a:ext>
            </a:extLst>
          </p:cNvPr>
          <p:cNvSpPr txBox="1">
            <a:spLocks/>
          </p:cNvSpPr>
          <p:nvPr/>
        </p:nvSpPr>
        <p:spPr>
          <a:xfrm>
            <a:off x="72012" y="1329205"/>
            <a:ext cx="9071987" cy="3394472"/>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marL="342900" indent="-342900" defTabSz="685800" eaLnBrk="1" fontAlgn="auto" hangingPunct="1">
              <a:spcAft>
                <a:spcPts val="3600"/>
              </a:spcAft>
              <a:buFont typeface="Arial" panose="020B0604020202020204" pitchFamily="34" charset="0"/>
              <a:buChar char="•"/>
            </a:pPr>
            <a:r>
              <a:rPr lang="en-US" sz="2200" kern="0" dirty="0">
                <a:solidFill>
                  <a:srgbClr val="000000"/>
                </a:solidFill>
                <a:latin typeface="Arial" panose="020B0604020202020204" pitchFamily="34" charset="0"/>
                <a:ea typeface="Times New Roman" panose="02020603050405020304" pitchFamily="18" charset="0"/>
              </a:rPr>
              <a:t>Populations are aging, the burden of chronic illness is increasing, people are not prepared for decision making</a:t>
            </a:r>
          </a:p>
          <a:p>
            <a:pPr marL="342900" indent="-342900" defTabSz="685800" eaLnBrk="1" fontAlgn="auto" hangingPunct="1">
              <a:spcAft>
                <a:spcPts val="600"/>
              </a:spcAft>
              <a:buFont typeface="Arial" panose="020B0604020202020204" pitchFamily="34" charset="0"/>
              <a:buChar char="•"/>
            </a:pPr>
            <a:r>
              <a:rPr lang="en-US" sz="2200" b="1" kern="0" dirty="0">
                <a:solidFill>
                  <a:srgbClr val="000000"/>
                </a:solidFill>
                <a:latin typeface="Arial" panose="020B0604020202020204" pitchFamily="34" charset="0"/>
                <a:ea typeface="Times New Roman" panose="02020603050405020304" pitchFamily="18" charset="0"/>
              </a:rPr>
              <a:t>Advance care planning</a:t>
            </a:r>
            <a:r>
              <a:rPr lang="en-US" sz="2200" kern="0" dirty="0">
                <a:solidFill>
                  <a:srgbClr val="000000"/>
                </a:solidFill>
                <a:latin typeface="Arial" panose="020B0604020202020204" pitchFamily="34" charset="0"/>
                <a:ea typeface="Times New Roman" panose="02020603050405020304" pitchFamily="18" charset="0"/>
              </a:rPr>
              <a:t> (ACP) is an important quality metric. It:</a:t>
            </a:r>
          </a:p>
          <a:p>
            <a:pPr marL="800100" lvl="1" indent="-342900" defTabSz="685800" eaLnBrk="1" fontAlgn="auto" hangingPunct="1">
              <a:spcAft>
                <a:spcPts val="600"/>
              </a:spcAft>
              <a:buFont typeface="Arial" panose="020B0604020202020204" pitchFamily="34" charset="0"/>
              <a:buChar char="•"/>
            </a:pPr>
            <a:r>
              <a:rPr lang="en-US" sz="2200" kern="0" dirty="0">
                <a:latin typeface="Arial" panose="020B0604020202020204" pitchFamily="34" charset="0"/>
                <a:ea typeface="Times New Roman" panose="02020603050405020304" pitchFamily="18" charset="0"/>
              </a:rPr>
              <a:t>P</a:t>
            </a:r>
            <a:r>
              <a:rPr lang="en-US" sz="2200" kern="0" dirty="0">
                <a:solidFill>
                  <a:srgbClr val="000000"/>
                </a:solidFill>
                <a:latin typeface="Arial" panose="020B0604020202020204" pitchFamily="34" charset="0"/>
                <a:ea typeface="Times New Roman" panose="02020603050405020304" pitchFamily="18" charset="0"/>
              </a:rPr>
              <a:t>repares patients </a:t>
            </a:r>
            <a:r>
              <a:rPr lang="en-US" sz="2200" kern="0" dirty="0">
                <a:latin typeface="Arial" panose="020B0604020202020204" pitchFamily="34" charset="0"/>
                <a:ea typeface="Times New Roman" panose="02020603050405020304" pitchFamily="18" charset="0"/>
              </a:rPr>
              <a:t>and</a:t>
            </a:r>
            <a:r>
              <a:rPr lang="en-US" sz="2200" kern="0" dirty="0">
                <a:solidFill>
                  <a:srgbClr val="000000"/>
                </a:solidFill>
                <a:latin typeface="Arial" panose="020B0604020202020204" pitchFamily="34" charset="0"/>
                <a:ea typeface="Times New Roman" panose="02020603050405020304" pitchFamily="18" charset="0"/>
              </a:rPr>
              <a:t> surrogates for medical decision making</a:t>
            </a:r>
          </a:p>
          <a:p>
            <a:pPr marL="800100" lvl="1" indent="-342900" defTabSz="685800" eaLnBrk="1" fontAlgn="auto" hangingPunct="1">
              <a:spcAft>
                <a:spcPts val="600"/>
              </a:spcAft>
              <a:buFont typeface="Arial" panose="020B0604020202020204" pitchFamily="34" charset="0"/>
              <a:buChar char="•"/>
            </a:pPr>
            <a:r>
              <a:rPr lang="en-US" sz="2200" kern="0" dirty="0">
                <a:latin typeface="Arial" panose="020B0604020202020204" pitchFamily="34" charset="0"/>
                <a:ea typeface="Times New Roman" panose="02020603050405020304" pitchFamily="18" charset="0"/>
              </a:rPr>
              <a:t>Improves satisfaction with communication and care</a:t>
            </a:r>
          </a:p>
          <a:p>
            <a:pPr marL="800100" lvl="1" indent="-342900" defTabSz="685800" eaLnBrk="1" fontAlgn="auto" hangingPunct="1">
              <a:spcAft>
                <a:spcPts val="600"/>
              </a:spcAft>
              <a:buFont typeface="Arial" panose="020B0604020202020204" pitchFamily="34" charset="0"/>
              <a:buChar char="•"/>
            </a:pPr>
            <a:r>
              <a:rPr lang="en-US" sz="2200" kern="0" dirty="0">
                <a:solidFill>
                  <a:srgbClr val="000000"/>
                </a:solidFill>
                <a:latin typeface="Arial" panose="020B0604020202020204" pitchFamily="34" charset="0"/>
                <a:ea typeface="Times New Roman" panose="02020603050405020304" pitchFamily="18" charset="0"/>
              </a:rPr>
              <a:t>Decreases surrogate burden, PTSD, complicated grief</a:t>
            </a:r>
          </a:p>
        </p:txBody>
      </p:sp>
      <p:pic>
        <p:nvPicPr>
          <p:cNvPr id="4" name="Picture 3">
            <a:extLst>
              <a:ext uri="{FF2B5EF4-FFF2-40B4-BE49-F238E27FC236}">
                <a16:creationId xmlns:a16="http://schemas.microsoft.com/office/drawing/2014/main" id="{52CCF7E5-F10B-B141-BB6E-270764349970}"/>
              </a:ext>
            </a:extLst>
          </p:cNvPr>
          <p:cNvPicPr>
            <a:picLocks noChangeAspect="1"/>
          </p:cNvPicPr>
          <p:nvPr/>
        </p:nvPicPr>
        <p:blipFill>
          <a:blip r:embed="rId3"/>
          <a:stretch>
            <a:fillRect/>
          </a:stretch>
        </p:blipFill>
        <p:spPr>
          <a:xfrm>
            <a:off x="7795944" y="158228"/>
            <a:ext cx="1152791" cy="1140080"/>
          </a:xfrm>
          <a:prstGeom prst="rect">
            <a:avLst/>
          </a:prstGeom>
        </p:spPr>
      </p:pic>
      <p:sp>
        <p:nvSpPr>
          <p:cNvPr id="5" name="TextBox 4">
            <a:extLst>
              <a:ext uri="{FF2B5EF4-FFF2-40B4-BE49-F238E27FC236}">
                <a16:creationId xmlns:a16="http://schemas.microsoft.com/office/drawing/2014/main" id="{72C10E87-C91B-EB4C-A648-3D858AF0C4C1}"/>
              </a:ext>
            </a:extLst>
          </p:cNvPr>
          <p:cNvSpPr txBox="1"/>
          <p:nvPr/>
        </p:nvSpPr>
        <p:spPr>
          <a:xfrm>
            <a:off x="3048000" y="4723677"/>
            <a:ext cx="6096000" cy="400110"/>
          </a:xfrm>
          <a:prstGeom prst="rect">
            <a:avLst/>
          </a:prstGeom>
          <a:noFill/>
        </p:spPr>
        <p:txBody>
          <a:bodyPr wrap="square" rtlCol="0">
            <a:spAutoFit/>
          </a:bodyPr>
          <a:lstStyle/>
          <a:p>
            <a:r>
              <a:rPr lang="en-US" sz="1200" dirty="0">
                <a:solidFill>
                  <a:srgbClr val="000000"/>
                </a:solidFill>
              </a:rPr>
              <a:t>McMahan, Sudore et al. </a:t>
            </a:r>
            <a:r>
              <a:rPr lang="en-US" sz="1200" i="1" dirty="0">
                <a:solidFill>
                  <a:srgbClr val="000000"/>
                </a:solidFill>
              </a:rPr>
              <a:t>J Am </a:t>
            </a:r>
            <a:r>
              <a:rPr lang="en-US" sz="1200" i="1" dirty="0" err="1">
                <a:solidFill>
                  <a:srgbClr val="000000"/>
                </a:solidFill>
              </a:rPr>
              <a:t>Geriatr</a:t>
            </a:r>
            <a:r>
              <a:rPr lang="en-US" sz="1200" i="1" dirty="0">
                <a:solidFill>
                  <a:srgbClr val="000000"/>
                </a:solidFill>
              </a:rPr>
              <a:t> Soc. </a:t>
            </a:r>
            <a:r>
              <a:rPr lang="en-US" sz="1200" dirty="0">
                <a:solidFill>
                  <a:srgbClr val="000000"/>
                </a:solidFill>
              </a:rPr>
              <a:t>2020 </a:t>
            </a:r>
          </a:p>
          <a:p>
            <a:r>
              <a:rPr lang="en-US" sz="800" dirty="0">
                <a:solidFill>
                  <a:srgbClr val="000000"/>
                </a:solidFill>
                <a:hlinkClick r:id="rId4"/>
              </a:rPr>
              <a:t>https://www.cms.gov/outreach-and-education/medicare-learning-network-mln/mlnproducts/downloads/advancecareplanning.pdf</a:t>
            </a:r>
            <a:endParaRPr lang="en-US" sz="800" dirty="0">
              <a:solidFill>
                <a:srgbClr val="000000"/>
              </a:solidFill>
            </a:endParaRPr>
          </a:p>
        </p:txBody>
      </p:sp>
    </p:spTree>
    <p:extLst>
      <p:ext uri="{BB962C8B-B14F-4D97-AF65-F5344CB8AC3E}">
        <p14:creationId xmlns:p14="http://schemas.microsoft.com/office/powerpoint/2010/main" val="68094966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a:extLst>
              <a:ext uri="{FF2B5EF4-FFF2-40B4-BE49-F238E27FC236}">
                <a16:creationId xmlns:a16="http://schemas.microsoft.com/office/drawing/2014/main" id="{9DA30D1A-3306-8F49-BCA6-D7DA51BCA993}"/>
              </a:ext>
            </a:extLst>
          </p:cNvPr>
          <p:cNvSpPr txBox="1"/>
          <p:nvPr/>
        </p:nvSpPr>
        <p:spPr>
          <a:xfrm>
            <a:off x="237565" y="80863"/>
            <a:ext cx="8668869" cy="892552"/>
          </a:xfrm>
          <a:prstGeom prst="rect">
            <a:avLst/>
          </a:prstGeom>
          <a:noFill/>
        </p:spPr>
        <p:txBody>
          <a:bodyPr wrap="square" rtlCol="0">
            <a:spAutoFit/>
          </a:bodyPr>
          <a:lstStyle/>
          <a:p>
            <a:pPr marL="0" marR="0" lvl="0" indent="0" algn="ctr" defTabSz="685800" rtl="0" eaLnBrk="1" fontAlgn="auto" latinLnBrk="0" hangingPunct="1">
              <a:lnSpc>
                <a:spcPct val="100000"/>
              </a:lnSpc>
              <a:spcBef>
                <a:spcPts val="0"/>
              </a:spcBef>
              <a:spcAft>
                <a:spcPts val="0"/>
              </a:spcAft>
              <a:buClr>
                <a:srgbClr val="000000"/>
              </a:buClr>
              <a:buSzTx/>
              <a:buFontTx/>
              <a:buNone/>
              <a:tabLst/>
              <a:defRPr/>
            </a:pPr>
            <a:r>
              <a:rPr kumimoji="0" lang="en-US" altLang="en-US" sz="2600" b="1" i="0" u="none" strike="noStrike" kern="1200" cap="none" spc="0" normalizeH="0" baseline="0" noProof="0" dirty="0">
                <a:ln>
                  <a:noFill/>
                </a:ln>
                <a:solidFill>
                  <a:srgbClr val="0F69A1"/>
                </a:solidFill>
                <a:effectLst/>
                <a:uLnTx/>
                <a:uFillTx/>
                <a:latin typeface="Arial" panose="020B0604020202020204" pitchFamily="34" charset="0"/>
                <a:ea typeface="MS PGothic" charset="-128"/>
                <a:cs typeface="Arial" panose="020B0604020202020204" pitchFamily="34" charset="0"/>
              </a:rPr>
              <a:t>Online, Secure, Advance Care Planning Program </a:t>
            </a:r>
          </a:p>
          <a:p>
            <a:pPr marL="0" marR="0" lvl="0" indent="0" algn="ctr" defTabSz="685800" rtl="0" eaLnBrk="1" fontAlgn="auto" latinLnBrk="0" hangingPunct="1">
              <a:lnSpc>
                <a:spcPct val="100000"/>
              </a:lnSpc>
              <a:spcBef>
                <a:spcPts val="0"/>
              </a:spcBef>
              <a:spcAft>
                <a:spcPts val="0"/>
              </a:spcAft>
              <a:buClr>
                <a:srgbClr val="000000"/>
              </a:buClr>
              <a:buSzTx/>
              <a:buFontTx/>
              <a:buNone/>
              <a:tabLst/>
              <a:defRPr/>
            </a:pPr>
            <a:r>
              <a:rPr kumimoji="0" lang="en-US" altLang="en-US" sz="2600" b="1" i="0" u="none" strike="noStrike" kern="1200" cap="none" spc="0" normalizeH="0" baseline="0" noProof="0" dirty="0">
                <a:ln>
                  <a:noFill/>
                </a:ln>
                <a:solidFill>
                  <a:srgbClr val="0F69A1"/>
                </a:solidFill>
                <a:effectLst/>
                <a:uLnTx/>
                <a:uFillTx/>
                <a:latin typeface="Arial" panose="020B0604020202020204" pitchFamily="34" charset="0"/>
                <a:ea typeface="MS PGothic" charset="-128"/>
                <a:cs typeface="Arial" panose="020B0604020202020204" pitchFamily="34" charset="0"/>
              </a:rPr>
              <a:t>With Videos and Easy-To-Read Advance Directives</a:t>
            </a:r>
            <a:endParaRPr kumimoji="0" lang="en-US" sz="2600" b="1" i="0" u="none" strike="noStrike" kern="0" cap="none" spc="0" normalizeH="0" baseline="0" noProof="0" dirty="0">
              <a:ln>
                <a:noFill/>
              </a:ln>
              <a:solidFill>
                <a:srgbClr val="0F69A1"/>
              </a:solidFill>
              <a:effectLst/>
              <a:uLnTx/>
              <a:uFillTx/>
              <a:latin typeface="Arial"/>
              <a:ea typeface="ヒラギノ角ゴ Pro W3" charset="-128"/>
              <a:cs typeface="Arial"/>
              <a:sym typeface="Arial"/>
            </a:endParaRPr>
          </a:p>
        </p:txBody>
      </p:sp>
      <p:grpSp>
        <p:nvGrpSpPr>
          <p:cNvPr id="2" name="Group 1">
            <a:extLst>
              <a:ext uri="{FF2B5EF4-FFF2-40B4-BE49-F238E27FC236}">
                <a16:creationId xmlns:a16="http://schemas.microsoft.com/office/drawing/2014/main" id="{B03DEFA8-7168-710D-BF69-381668EC7845}"/>
              </a:ext>
            </a:extLst>
          </p:cNvPr>
          <p:cNvGrpSpPr/>
          <p:nvPr/>
        </p:nvGrpSpPr>
        <p:grpSpPr>
          <a:xfrm>
            <a:off x="4571999" y="1304043"/>
            <a:ext cx="3745198" cy="2941296"/>
            <a:chOff x="4594130" y="1277136"/>
            <a:chExt cx="3992602" cy="3085299"/>
          </a:xfrm>
        </p:grpSpPr>
        <p:pic>
          <p:nvPicPr>
            <p:cNvPr id="36" name="Picture 35" descr="Graphical user interface, text, application&#10;&#10;Description automatically generated">
              <a:extLst>
                <a:ext uri="{FF2B5EF4-FFF2-40B4-BE49-F238E27FC236}">
                  <a16:creationId xmlns:a16="http://schemas.microsoft.com/office/drawing/2014/main" id="{05A208A3-338D-9B41-8ADA-BFD8EE5BAC2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83289" y="1277136"/>
              <a:ext cx="1794870" cy="2332303"/>
            </a:xfrm>
            <a:prstGeom prst="rect">
              <a:avLst/>
            </a:prstGeom>
          </p:spPr>
        </p:pic>
        <p:pic>
          <p:nvPicPr>
            <p:cNvPr id="26" name="Picture 25" descr="Graphical user interface, text, application&#10;&#10;Description automatically generated">
              <a:extLst>
                <a:ext uri="{FF2B5EF4-FFF2-40B4-BE49-F238E27FC236}">
                  <a16:creationId xmlns:a16="http://schemas.microsoft.com/office/drawing/2014/main" id="{9BD0346D-1AA3-164B-8268-42D3C10373C9}"/>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0794921">
              <a:off x="4594130" y="1313146"/>
              <a:ext cx="1857763" cy="2423402"/>
            </a:xfrm>
            <a:prstGeom prst="rect">
              <a:avLst/>
            </a:prstGeom>
          </p:spPr>
        </p:pic>
        <p:pic>
          <p:nvPicPr>
            <p:cNvPr id="30" name="Picture 29" descr="Graphical user interface, text, application&#10;&#10;Description automatically generated">
              <a:extLst>
                <a:ext uri="{FF2B5EF4-FFF2-40B4-BE49-F238E27FC236}">
                  <a16:creationId xmlns:a16="http://schemas.microsoft.com/office/drawing/2014/main" id="{8738A2F1-5E62-7C40-AB30-8C4C3A2993CF}"/>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20417567">
              <a:off x="5378180" y="1986674"/>
              <a:ext cx="1431127" cy="1866419"/>
            </a:xfrm>
            <a:prstGeom prst="rect">
              <a:avLst/>
            </a:prstGeom>
          </p:spPr>
        </p:pic>
        <p:pic>
          <p:nvPicPr>
            <p:cNvPr id="3" name="Picture 2" descr="Graphical user interface, text, application&#10;&#10;Description automatically generated">
              <a:extLst>
                <a:ext uri="{FF2B5EF4-FFF2-40B4-BE49-F238E27FC236}">
                  <a16:creationId xmlns:a16="http://schemas.microsoft.com/office/drawing/2014/main" id="{BBEF4F69-7127-ED46-BD18-51623644AE0D}"/>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0352048">
              <a:off x="5919007" y="2384566"/>
              <a:ext cx="1483166" cy="1931515"/>
            </a:xfrm>
            <a:prstGeom prst="rect">
              <a:avLst/>
            </a:prstGeom>
          </p:spPr>
        </p:pic>
        <p:pic>
          <p:nvPicPr>
            <p:cNvPr id="24" name="Picture 23" descr="Graphical user interface, text, application&#10;&#10;Description automatically generated">
              <a:extLst>
                <a:ext uri="{FF2B5EF4-FFF2-40B4-BE49-F238E27FC236}">
                  <a16:creationId xmlns:a16="http://schemas.microsoft.com/office/drawing/2014/main" id="{B855BB75-B1E3-2744-9166-1F6F58CAE2D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rot="1113777">
              <a:off x="7039746" y="1426492"/>
              <a:ext cx="1525676" cy="1991915"/>
            </a:xfrm>
            <a:prstGeom prst="rect">
              <a:avLst/>
            </a:prstGeom>
          </p:spPr>
        </p:pic>
        <p:pic>
          <p:nvPicPr>
            <p:cNvPr id="22" name="Picture 21" descr="Graphical user interface, text, application&#10;&#10;Description automatically generated">
              <a:extLst>
                <a:ext uri="{FF2B5EF4-FFF2-40B4-BE49-F238E27FC236}">
                  <a16:creationId xmlns:a16="http://schemas.microsoft.com/office/drawing/2014/main" id="{980C57F1-2A30-144F-BA46-011EA1615B02}"/>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rot="1099835">
              <a:off x="7151042" y="2502422"/>
              <a:ext cx="1435690" cy="1860013"/>
            </a:xfrm>
            <a:prstGeom prst="rect">
              <a:avLst/>
            </a:prstGeom>
          </p:spPr>
        </p:pic>
      </p:grpSp>
      <p:sp>
        <p:nvSpPr>
          <p:cNvPr id="5" name="TextBox 4">
            <a:extLst>
              <a:ext uri="{FF2B5EF4-FFF2-40B4-BE49-F238E27FC236}">
                <a16:creationId xmlns:a16="http://schemas.microsoft.com/office/drawing/2014/main" id="{632191D5-36B8-B23D-A6EC-BCD70BDAF316}"/>
              </a:ext>
            </a:extLst>
          </p:cNvPr>
          <p:cNvSpPr txBox="1"/>
          <p:nvPr/>
        </p:nvSpPr>
        <p:spPr>
          <a:xfrm>
            <a:off x="2865120" y="4776579"/>
            <a:ext cx="6278880" cy="253916"/>
          </a:xfrm>
          <a:prstGeom prst="rect">
            <a:avLst/>
          </a:prstGeom>
          <a:noFill/>
        </p:spPr>
        <p:txBody>
          <a:bodyPr wrap="square" rtlCol="0">
            <a:spAutoFit/>
          </a:bodyPr>
          <a:lstStyle/>
          <a:p>
            <a:r>
              <a:rPr lang="en-US" sz="1050" dirty="0"/>
              <a:t>National Council on Aging: </a:t>
            </a:r>
            <a:r>
              <a:rPr lang="en-US" sz="1050" dirty="0">
                <a:solidFill>
                  <a:srgbClr val="1155CC"/>
                </a:solidFill>
              </a:rPr>
              <a:t>https://www.ncoa.org/article/evidence-based-program-prepare-for-your-care</a:t>
            </a:r>
            <a:endParaRPr lang="en-US" sz="1050" dirty="0"/>
          </a:p>
        </p:txBody>
      </p:sp>
      <p:pic>
        <p:nvPicPr>
          <p:cNvPr id="8" name="Picture 7" descr="A screenshot of a website&#10;&#10;AI-generated content may be incorrect.">
            <a:extLst>
              <a:ext uri="{FF2B5EF4-FFF2-40B4-BE49-F238E27FC236}">
                <a16:creationId xmlns:a16="http://schemas.microsoft.com/office/drawing/2014/main" id="{B219803F-767A-1BD8-4331-678D52EF6309}"/>
              </a:ext>
            </a:extLst>
          </p:cNvPr>
          <p:cNvPicPr>
            <a:picLocks noChangeAspect="1"/>
          </p:cNvPicPr>
          <p:nvPr/>
        </p:nvPicPr>
        <p:blipFill>
          <a:blip r:embed="rId9">
            <a:extLst>
              <a:ext uri="{28A0092B-C50C-407E-A947-70E740481C1C}">
                <a14:useLocalDpi xmlns:a14="http://schemas.microsoft.com/office/drawing/2010/main" val="0"/>
              </a:ext>
            </a:extLst>
          </a:blip>
          <a:srcRect t="1152" b="1400"/>
          <a:stretch/>
        </p:blipFill>
        <p:spPr>
          <a:xfrm>
            <a:off x="558155" y="1124084"/>
            <a:ext cx="3555722" cy="3288040"/>
          </a:xfrm>
          <a:prstGeom prst="rect">
            <a:avLst/>
          </a:prstGeom>
          <a:ln>
            <a:solidFill>
              <a:schemeClr val="accent1"/>
            </a:solidFill>
          </a:ln>
        </p:spPr>
      </p:pic>
    </p:spTree>
    <p:extLst>
      <p:ext uri="{BB962C8B-B14F-4D97-AF65-F5344CB8AC3E}">
        <p14:creationId xmlns:p14="http://schemas.microsoft.com/office/powerpoint/2010/main" val="231005359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BBA0007D-0150-444D-A3DE-747280CDC22F}"/>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t="5897"/>
          <a:stretch/>
        </p:blipFill>
        <p:spPr>
          <a:xfrm>
            <a:off x="1254731" y="1618587"/>
            <a:ext cx="6634537" cy="2130460"/>
          </a:xfrm>
          <a:prstGeom prst="rect">
            <a:avLst/>
          </a:prstGeom>
        </p:spPr>
      </p:pic>
      <p:sp>
        <p:nvSpPr>
          <p:cNvPr id="3" name="TextBox 2">
            <a:extLst>
              <a:ext uri="{FF2B5EF4-FFF2-40B4-BE49-F238E27FC236}">
                <a16:creationId xmlns:a16="http://schemas.microsoft.com/office/drawing/2014/main" id="{AB41C5C3-76CE-644B-A5FB-B1DFA227E1A1}"/>
              </a:ext>
            </a:extLst>
          </p:cNvPr>
          <p:cNvSpPr txBox="1"/>
          <p:nvPr/>
        </p:nvSpPr>
        <p:spPr>
          <a:xfrm>
            <a:off x="3076080" y="4787214"/>
            <a:ext cx="6289964" cy="27699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Sudore et al. </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JAMA Intern Med. 2018</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 </a:t>
            </a:r>
            <a:r>
              <a:rPr kumimoji="0" lang="en-US" sz="12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Scheerens</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 Sudore et al. </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J Am </a:t>
            </a:r>
            <a:r>
              <a:rPr kumimoji="0" lang="en-US" sz="1200" b="0" i="1" u="none" strike="noStrike" kern="1200" cap="none" spc="0" normalizeH="0" baseline="0" noProof="0" dirty="0" err="1">
                <a:ln>
                  <a:noFill/>
                </a:ln>
                <a:solidFill>
                  <a:srgbClr val="000000"/>
                </a:solidFill>
                <a:effectLst/>
                <a:uLnTx/>
                <a:uFillTx/>
                <a:latin typeface="Arial" charset="0"/>
                <a:ea typeface="ヒラギノ角ゴ Pro W3" charset="-128"/>
                <a:cs typeface="+mn-cs"/>
              </a:rPr>
              <a:t>Geriatr</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 Soc. 2021</a:t>
            </a:r>
          </a:p>
        </p:txBody>
      </p:sp>
      <p:sp>
        <p:nvSpPr>
          <p:cNvPr id="4" name="Title 1">
            <a:extLst>
              <a:ext uri="{FF2B5EF4-FFF2-40B4-BE49-F238E27FC236}">
                <a16:creationId xmlns:a16="http://schemas.microsoft.com/office/drawing/2014/main" id="{2E202A7C-A060-4646-9DA4-71DB76FDE563}"/>
              </a:ext>
            </a:extLst>
          </p:cNvPr>
          <p:cNvSpPr txBox="1">
            <a:spLocks/>
          </p:cNvSpPr>
          <p:nvPr/>
        </p:nvSpPr>
        <p:spPr>
          <a:xfrm>
            <a:off x="1" y="266330"/>
            <a:ext cx="9155804" cy="1123012"/>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algn="ctr" eaLnBrk="1" fontAlgn="auto" hangingPunct="1"/>
            <a:r>
              <a:rPr lang="en-US" sz="3600" b="1" kern="0" dirty="0">
                <a:solidFill>
                  <a:srgbClr val="0F69A1"/>
                </a:solidFill>
              </a:rPr>
              <a:t>Co-Developed with Patients, </a:t>
            </a:r>
          </a:p>
          <a:p>
            <a:pPr algn="ctr" eaLnBrk="1" fontAlgn="auto" hangingPunct="1"/>
            <a:r>
              <a:rPr lang="en-US" sz="3600" b="1" kern="0" dirty="0">
                <a:solidFill>
                  <a:srgbClr val="0F69A1"/>
                </a:solidFill>
              </a:rPr>
              <a:t>Caregivers, and Communities</a:t>
            </a:r>
          </a:p>
        </p:txBody>
      </p:sp>
      <p:sp>
        <p:nvSpPr>
          <p:cNvPr id="5" name="TextBox 4">
            <a:extLst>
              <a:ext uri="{FF2B5EF4-FFF2-40B4-BE49-F238E27FC236}">
                <a16:creationId xmlns:a16="http://schemas.microsoft.com/office/drawing/2014/main" id="{334EA56A-BE57-8325-FB12-B0F04C62B5A3}"/>
              </a:ext>
            </a:extLst>
          </p:cNvPr>
          <p:cNvSpPr txBox="1"/>
          <p:nvPr/>
        </p:nvSpPr>
        <p:spPr>
          <a:xfrm>
            <a:off x="2215585" y="3978292"/>
            <a:ext cx="4712828" cy="461665"/>
          </a:xfrm>
          <a:prstGeom prst="rect">
            <a:avLst/>
          </a:prstGeom>
          <a:noFill/>
        </p:spPr>
        <p:txBody>
          <a:bodyPr wrap="square" rtlCol="0">
            <a:spAutoFit/>
          </a:bodyPr>
          <a:lstStyle/>
          <a:p>
            <a:pPr algn="ctr"/>
            <a:r>
              <a:rPr lang="en-US" dirty="0"/>
              <a:t>Literacy, Language, Culture</a:t>
            </a:r>
          </a:p>
        </p:txBody>
      </p:sp>
    </p:spTree>
    <p:extLst>
      <p:ext uri="{BB962C8B-B14F-4D97-AF65-F5344CB8AC3E}">
        <p14:creationId xmlns:p14="http://schemas.microsoft.com/office/powerpoint/2010/main" val="356470193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B07BA3C-E5EC-3B44-A2EA-BABE22C85BA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295355" y="1199974"/>
            <a:ext cx="2207135" cy="1911192"/>
          </a:xfrm>
          <a:prstGeom prst="rect">
            <a:avLst/>
          </a:prstGeom>
        </p:spPr>
      </p:pic>
      <p:pic>
        <p:nvPicPr>
          <p:cNvPr id="4" name="Picture 3">
            <a:extLst>
              <a:ext uri="{FF2B5EF4-FFF2-40B4-BE49-F238E27FC236}">
                <a16:creationId xmlns:a16="http://schemas.microsoft.com/office/drawing/2014/main" id="{EDE8C189-AAC5-4442-B342-E30C6CA2CAF0}"/>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3448898" y="2400361"/>
            <a:ext cx="2207135" cy="1911192"/>
          </a:xfrm>
          <a:prstGeom prst="rect">
            <a:avLst/>
          </a:prstGeom>
        </p:spPr>
      </p:pic>
      <p:pic>
        <p:nvPicPr>
          <p:cNvPr id="5" name="Picture 4">
            <a:extLst>
              <a:ext uri="{FF2B5EF4-FFF2-40B4-BE49-F238E27FC236}">
                <a16:creationId xmlns:a16="http://schemas.microsoft.com/office/drawing/2014/main" id="{3D20A437-320F-324E-8830-19D3FFDD0C0D}"/>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t="44524" r="29579"/>
          <a:stretch/>
        </p:blipFill>
        <p:spPr>
          <a:xfrm>
            <a:off x="5475287" y="1208782"/>
            <a:ext cx="2404117" cy="1911192"/>
          </a:xfrm>
          <a:prstGeom prst="rect">
            <a:avLst/>
          </a:prstGeom>
        </p:spPr>
      </p:pic>
      <p:sp>
        <p:nvSpPr>
          <p:cNvPr id="7" name="TextBox 6">
            <a:extLst>
              <a:ext uri="{FF2B5EF4-FFF2-40B4-BE49-F238E27FC236}">
                <a16:creationId xmlns:a16="http://schemas.microsoft.com/office/drawing/2014/main" id="{08FE63A0-6C83-0541-993A-33B9799D1568}"/>
              </a:ext>
            </a:extLst>
          </p:cNvPr>
          <p:cNvSpPr txBox="1"/>
          <p:nvPr/>
        </p:nvSpPr>
        <p:spPr>
          <a:xfrm>
            <a:off x="885217" y="276615"/>
            <a:ext cx="7373566" cy="646331"/>
          </a:xfrm>
          <a:prstGeom prst="rect">
            <a:avLst/>
          </a:prstGeom>
          <a:noFill/>
        </p:spPr>
        <p:txBody>
          <a:bodyPr wrap="square" rtlCol="0">
            <a:spAutoFit/>
          </a:bodyPr>
          <a:lstStyle/>
          <a:p>
            <a:pPr marL="0" marR="0" lvl="0" indent="0" algn="ctr" defTabSz="685800" rtl="0" eaLnBrk="1" fontAlgn="auto" latinLnBrk="0" hangingPunct="1">
              <a:lnSpc>
                <a:spcPct val="100000"/>
              </a:lnSpc>
              <a:spcBef>
                <a:spcPts val="0"/>
              </a:spcBef>
              <a:spcAft>
                <a:spcPts val="0"/>
              </a:spcAft>
              <a:buClr>
                <a:srgbClr val="000000"/>
              </a:buClr>
              <a:buSzTx/>
              <a:buFontTx/>
              <a:buNone/>
              <a:tabLst/>
              <a:defRPr/>
            </a:pPr>
            <a:r>
              <a:rPr kumimoji="0" lang="en-US" sz="3600" b="1" i="0" u="none" strike="noStrike" kern="0" cap="none" spc="0" normalizeH="0" baseline="0" noProof="0" dirty="0">
                <a:ln>
                  <a:noFill/>
                </a:ln>
                <a:solidFill>
                  <a:srgbClr val="0F69A1"/>
                </a:solidFill>
                <a:effectLst/>
                <a:uLnTx/>
                <a:uFillTx/>
                <a:latin typeface="Arial"/>
                <a:ea typeface="ヒラギノ角ゴ Pro W3" charset="-128"/>
                <a:cs typeface="Arial"/>
                <a:sym typeface="Arial"/>
              </a:rPr>
              <a:t>Based on Decades of Research</a:t>
            </a:r>
          </a:p>
        </p:txBody>
      </p:sp>
      <p:sp>
        <p:nvSpPr>
          <p:cNvPr id="2" name="TextBox 1">
            <a:extLst>
              <a:ext uri="{FF2B5EF4-FFF2-40B4-BE49-F238E27FC236}">
                <a16:creationId xmlns:a16="http://schemas.microsoft.com/office/drawing/2014/main" id="{848D1414-0BAB-6F30-6CC8-D784B5DAB874}"/>
              </a:ext>
            </a:extLst>
          </p:cNvPr>
          <p:cNvSpPr txBox="1"/>
          <p:nvPr/>
        </p:nvSpPr>
        <p:spPr>
          <a:xfrm>
            <a:off x="5733855" y="4740969"/>
            <a:ext cx="3487967" cy="307777"/>
          </a:xfrm>
          <a:prstGeom prst="rect">
            <a:avLst/>
          </a:prstGeom>
          <a:noFill/>
        </p:spPr>
        <p:txBody>
          <a:bodyPr wrap="square" rtlCol="0">
            <a:spAutoFit/>
          </a:bodyPr>
          <a:lstStyle/>
          <a:p>
            <a:pPr lvl="0">
              <a:defRPr/>
            </a:pPr>
            <a:r>
              <a:rPr lang="en-US" sz="1400" dirty="0">
                <a:solidFill>
                  <a:srgbClr val="000000"/>
                </a:solidFill>
                <a:hlinkClick r:id="rId6"/>
              </a:rPr>
              <a:t>prepareforyourcare.org/prepare/research</a:t>
            </a:r>
            <a:endParaRPr kumimoji="0" lang="en-US" sz="1400" b="0" i="0" u="none" strike="noStrike" kern="1200" cap="none" spc="0" normalizeH="0" baseline="0" noProof="0" dirty="0">
              <a:ln>
                <a:noFill/>
              </a:ln>
              <a:solidFill>
                <a:srgbClr val="000000"/>
              </a:solidFill>
              <a:effectLst/>
              <a:uLnTx/>
              <a:uFillTx/>
              <a:latin typeface="Arial" charset="0"/>
              <a:ea typeface="ヒラギノ角ゴ Pro W3" charset="-128"/>
              <a:cs typeface="+mn-cs"/>
            </a:endParaRPr>
          </a:p>
        </p:txBody>
      </p:sp>
    </p:spTree>
    <p:extLst>
      <p:ext uri="{BB962C8B-B14F-4D97-AF65-F5344CB8AC3E}">
        <p14:creationId xmlns:p14="http://schemas.microsoft.com/office/powerpoint/2010/main" val="93861043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6" descr="Screen Shot 2014-06-03 at 1.17.11 PM.png">
            <a:extLst>
              <a:ext uri="{FF2B5EF4-FFF2-40B4-BE49-F238E27FC236}">
                <a16:creationId xmlns:a16="http://schemas.microsoft.com/office/drawing/2014/main" id="{A0B4E351-F815-6C49-BEB1-A176A9340D7E}"/>
              </a:ext>
            </a:extLst>
          </p:cNvPr>
          <p:cNvPicPr>
            <a:picLocks noChangeAspect="1"/>
          </p:cNvPicPr>
          <p:nvPr/>
        </p:nvPicPr>
        <p:blipFill rotWithShape="1">
          <a:blip r:embed="rId3">
            <a:extLst>
              <a:ext uri="{28A0092B-C50C-407E-A947-70E740481C1C}">
                <a14:useLocalDpi xmlns:a14="http://schemas.microsoft.com/office/drawing/2010/main" val="0"/>
              </a:ext>
            </a:extLst>
          </a:blip>
          <a:srcRect l="-2591" t="8670" r="-1684"/>
          <a:stretch/>
        </p:blipFill>
        <p:spPr bwMode="auto">
          <a:xfrm>
            <a:off x="242198" y="171605"/>
            <a:ext cx="8568124" cy="16804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itle 1">
            <a:extLst>
              <a:ext uri="{FF2B5EF4-FFF2-40B4-BE49-F238E27FC236}">
                <a16:creationId xmlns:a16="http://schemas.microsoft.com/office/drawing/2014/main" id="{01EB73AD-8430-4347-B754-1A7B28FD5174}"/>
              </a:ext>
            </a:extLst>
          </p:cNvPr>
          <p:cNvSpPr txBox="1">
            <a:spLocks/>
          </p:cNvSpPr>
          <p:nvPr/>
        </p:nvSpPr>
        <p:spPr bwMode="auto">
          <a:xfrm>
            <a:off x="425689" y="1923194"/>
            <a:ext cx="3665407"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xmlns="" val="1"/>
            </a:ext>
          </a:extLst>
        </p:spPr>
        <p:txBody>
          <a:bodyPr vert="horz" wrap="square" lIns="91440" tIns="45720" rIns="91440" bIns="45720" numCol="1" anchor="ctr" anchorCtr="0" compatLnSpc="1">
            <a:prstTxWarp prst="textNoShape">
              <a:avLst/>
            </a:prstTxWarp>
            <a:noAutofit/>
          </a:bodyPr>
          <a:lstStyle>
            <a:lvl1pPr algn="ctr" rtl="0" eaLnBrk="0" fontAlgn="base" hangingPunct="0">
              <a:spcBef>
                <a:spcPct val="0"/>
              </a:spcBef>
              <a:spcAft>
                <a:spcPct val="0"/>
              </a:spcAft>
              <a:defRPr sz="3300">
                <a:solidFill>
                  <a:schemeClr val="tx2"/>
                </a:solidFill>
                <a:latin typeface="+mj-lt"/>
                <a:ea typeface="ＭＳ Ｐゴシック" pitchFamily="-106" charset="-128"/>
                <a:cs typeface="ＭＳ Ｐゴシック" pitchFamily="-106" charset="-128"/>
              </a:defRPr>
            </a:lvl1pPr>
            <a:lvl2pPr algn="ctr" rtl="0" eaLnBrk="0" fontAlgn="base" hangingPunct="0">
              <a:spcBef>
                <a:spcPct val="0"/>
              </a:spcBef>
              <a:spcAft>
                <a:spcPct val="0"/>
              </a:spcAft>
              <a:defRPr sz="3300">
                <a:solidFill>
                  <a:schemeClr val="tx2"/>
                </a:solidFill>
                <a:latin typeface="Arial" charset="0"/>
                <a:ea typeface="ＭＳ Ｐゴシック" pitchFamily="-106" charset="-128"/>
                <a:cs typeface="ＭＳ Ｐゴシック" pitchFamily="-106" charset="-128"/>
              </a:defRPr>
            </a:lvl2pPr>
            <a:lvl3pPr algn="ctr" rtl="0" eaLnBrk="0" fontAlgn="base" hangingPunct="0">
              <a:spcBef>
                <a:spcPct val="0"/>
              </a:spcBef>
              <a:spcAft>
                <a:spcPct val="0"/>
              </a:spcAft>
              <a:defRPr sz="3300">
                <a:solidFill>
                  <a:schemeClr val="tx2"/>
                </a:solidFill>
                <a:latin typeface="Arial" charset="0"/>
                <a:ea typeface="ＭＳ Ｐゴシック" pitchFamily="-106" charset="-128"/>
                <a:cs typeface="ＭＳ Ｐゴシック" pitchFamily="-106" charset="-128"/>
              </a:defRPr>
            </a:lvl3pPr>
            <a:lvl4pPr algn="ctr" rtl="0" eaLnBrk="0" fontAlgn="base" hangingPunct="0">
              <a:spcBef>
                <a:spcPct val="0"/>
              </a:spcBef>
              <a:spcAft>
                <a:spcPct val="0"/>
              </a:spcAft>
              <a:defRPr sz="3300">
                <a:solidFill>
                  <a:schemeClr val="tx2"/>
                </a:solidFill>
                <a:latin typeface="Arial" charset="0"/>
                <a:ea typeface="ＭＳ Ｐゴシック" pitchFamily="-106" charset="-128"/>
                <a:cs typeface="ＭＳ Ｐゴシック" pitchFamily="-106" charset="-128"/>
              </a:defRPr>
            </a:lvl4pPr>
            <a:lvl5pPr algn="ctr" rtl="0" eaLnBrk="0" fontAlgn="base" hangingPunct="0">
              <a:spcBef>
                <a:spcPct val="0"/>
              </a:spcBef>
              <a:spcAft>
                <a:spcPct val="0"/>
              </a:spcAft>
              <a:defRPr sz="3300">
                <a:solidFill>
                  <a:schemeClr val="tx2"/>
                </a:solidFill>
                <a:latin typeface="Arial" charset="0"/>
                <a:ea typeface="ＭＳ Ｐゴシック" pitchFamily="-106" charset="-128"/>
                <a:cs typeface="ＭＳ Ｐゴシック" pitchFamily="-106" charset="-128"/>
              </a:defRPr>
            </a:lvl5pPr>
            <a:lvl6pPr marL="342900" algn="ctr" rtl="0" fontAlgn="base">
              <a:spcBef>
                <a:spcPct val="0"/>
              </a:spcBef>
              <a:spcAft>
                <a:spcPct val="0"/>
              </a:spcAft>
              <a:defRPr sz="3300">
                <a:solidFill>
                  <a:schemeClr val="tx2"/>
                </a:solidFill>
                <a:latin typeface="Arial" charset="0"/>
              </a:defRPr>
            </a:lvl6pPr>
            <a:lvl7pPr marL="685800" algn="ctr" rtl="0" fontAlgn="base">
              <a:spcBef>
                <a:spcPct val="0"/>
              </a:spcBef>
              <a:spcAft>
                <a:spcPct val="0"/>
              </a:spcAft>
              <a:defRPr sz="3300">
                <a:solidFill>
                  <a:schemeClr val="tx2"/>
                </a:solidFill>
                <a:latin typeface="Arial" charset="0"/>
              </a:defRPr>
            </a:lvl7pPr>
            <a:lvl8pPr marL="1028700" algn="ctr" rtl="0" fontAlgn="base">
              <a:spcBef>
                <a:spcPct val="0"/>
              </a:spcBef>
              <a:spcAft>
                <a:spcPct val="0"/>
              </a:spcAft>
              <a:defRPr sz="3300">
                <a:solidFill>
                  <a:schemeClr val="tx2"/>
                </a:solidFill>
                <a:latin typeface="Arial" charset="0"/>
              </a:defRPr>
            </a:lvl8pPr>
            <a:lvl9pPr marL="1371600" algn="ctr" rtl="0" fontAlgn="base">
              <a:spcBef>
                <a:spcPct val="0"/>
              </a:spcBef>
              <a:spcAft>
                <a:spcPct val="0"/>
              </a:spcAft>
              <a:defRPr sz="3300">
                <a:solidFill>
                  <a:schemeClr val="tx2"/>
                </a:solidFill>
                <a:latin typeface="Arial" charset="0"/>
              </a:defRPr>
            </a:lvl9pPr>
          </a:lstStyle>
          <a:p>
            <a:pPr lvl="0" algn="l">
              <a:defRPr/>
            </a:pPr>
            <a:r>
              <a:rPr lang="en-US" altLang="en-US" sz="2200" b="1" kern="0" dirty="0">
                <a:solidFill>
                  <a:srgbClr val="0F69A1"/>
                </a:solidFill>
                <a:cs typeface="Arial"/>
              </a:rPr>
              <a:t>Based on New and Improved ACP Model</a:t>
            </a:r>
            <a:r>
              <a:rPr kumimoji="0" lang="en-US" altLang="en-US" sz="2200" b="1" i="0" u="none" strike="noStrike" kern="0" cap="none" spc="0" normalizeH="0" baseline="0" noProof="0" dirty="0">
                <a:ln>
                  <a:noFill/>
                </a:ln>
                <a:solidFill>
                  <a:srgbClr val="0070C0"/>
                </a:solidFill>
                <a:effectLst/>
                <a:uLnTx/>
                <a:uFillTx/>
                <a:latin typeface="Arial" panose="020B0604020202020204" pitchFamily="34" charset="0"/>
                <a:ea typeface="ＭＳ Ｐゴシック" pitchFamily="-106" charset="-128"/>
                <a:cs typeface="Arial" panose="020B0604020202020204" pitchFamily="34" charset="0"/>
              </a:rPr>
              <a:t>s</a:t>
            </a:r>
          </a:p>
        </p:txBody>
      </p:sp>
      <p:sp>
        <p:nvSpPr>
          <p:cNvPr id="12" name="TextBox 11">
            <a:extLst>
              <a:ext uri="{FF2B5EF4-FFF2-40B4-BE49-F238E27FC236}">
                <a16:creationId xmlns:a16="http://schemas.microsoft.com/office/drawing/2014/main" id="{A224B060-A48A-B24B-A632-E6DB8E510B76}"/>
              </a:ext>
            </a:extLst>
          </p:cNvPr>
          <p:cNvSpPr txBox="1"/>
          <p:nvPr/>
        </p:nvSpPr>
        <p:spPr>
          <a:xfrm>
            <a:off x="7086599" y="4775647"/>
            <a:ext cx="2074003" cy="276999"/>
          </a:xfrm>
          <a:prstGeom prst="rect">
            <a:avLst/>
          </a:prstGeom>
          <a:noFill/>
        </p:spPr>
        <p:txBody>
          <a:bodyPr wrap="square" rtlCol="0">
            <a:spAutoFit/>
          </a:bodyPr>
          <a:lstStyle/>
          <a:p>
            <a:pPr marL="0" marR="0" lvl="0" indent="0" algn="r" defTabSz="914400" rtl="0" eaLnBrk="0" fontAlgn="base" latinLnBrk="0" hangingPunct="0">
              <a:lnSpc>
                <a:spcPct val="100000"/>
              </a:lnSpc>
              <a:spcBef>
                <a:spcPct val="0"/>
              </a:spcBef>
              <a:spcAft>
                <a:spcPct val="0"/>
              </a:spcAft>
              <a:buClrTx/>
              <a:buSzTx/>
              <a:buFontTx/>
              <a:buNone/>
              <a:tabLst/>
              <a:defRPr/>
            </a:pP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Ann Intern Med. </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2010 Aug </a:t>
            </a:r>
          </a:p>
        </p:txBody>
      </p:sp>
      <p:sp>
        <p:nvSpPr>
          <p:cNvPr id="2" name="Rectangle 1">
            <a:extLst>
              <a:ext uri="{FF2B5EF4-FFF2-40B4-BE49-F238E27FC236}">
                <a16:creationId xmlns:a16="http://schemas.microsoft.com/office/drawing/2014/main" id="{D2CA65C1-2409-CB47-967B-546E26D791F4}"/>
              </a:ext>
            </a:extLst>
          </p:cNvPr>
          <p:cNvSpPr/>
          <p:nvPr/>
        </p:nvSpPr>
        <p:spPr>
          <a:xfrm>
            <a:off x="3657600" y="59194"/>
            <a:ext cx="228600" cy="51435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extBox 22">
            <a:extLst>
              <a:ext uri="{FF2B5EF4-FFF2-40B4-BE49-F238E27FC236}">
                <a16:creationId xmlns:a16="http://schemas.microsoft.com/office/drawing/2014/main" id="{638A9584-3919-E94C-BB7C-BC4B5D509CF5}"/>
              </a:ext>
            </a:extLst>
          </p:cNvPr>
          <p:cNvSpPr txBox="1"/>
          <p:nvPr/>
        </p:nvSpPr>
        <p:spPr>
          <a:xfrm>
            <a:off x="3895183" y="2043971"/>
            <a:ext cx="4357377" cy="461665"/>
          </a:xfrm>
          <a:prstGeom prst="rect">
            <a:avLst/>
          </a:prstGeom>
          <a:noFill/>
        </p:spPr>
        <p:txBody>
          <a:bodyPr wrap="square" rtlCol="0">
            <a:spAutoFit/>
            <a:scene3d>
              <a:camera prst="orthographicFront"/>
              <a:lightRig rig="threePt" dir="t"/>
            </a:scene3d>
            <a:sp3d contourW="63500" prstMaterial="clear"/>
          </a:bodyPr>
          <a:lstStyle/>
          <a:p>
            <a:pPr algn="ctr"/>
            <a:r>
              <a:rPr lang="en-US" b="1" dirty="0">
                <a:solidFill>
                  <a:schemeClr val="accent1"/>
                </a:solidFill>
              </a:rPr>
              <a:t>NEW &amp; IMPROVED</a:t>
            </a:r>
          </a:p>
        </p:txBody>
      </p:sp>
      <p:grpSp>
        <p:nvGrpSpPr>
          <p:cNvPr id="11" name="Group 10">
            <a:extLst>
              <a:ext uri="{FF2B5EF4-FFF2-40B4-BE49-F238E27FC236}">
                <a16:creationId xmlns:a16="http://schemas.microsoft.com/office/drawing/2014/main" id="{0F642934-BF8F-9141-8C2D-1B05FAA02E4B}"/>
              </a:ext>
            </a:extLst>
          </p:cNvPr>
          <p:cNvGrpSpPr/>
          <p:nvPr/>
        </p:nvGrpSpPr>
        <p:grpSpPr>
          <a:xfrm>
            <a:off x="3956890" y="2564714"/>
            <a:ext cx="4357377" cy="2032360"/>
            <a:chOff x="3437467" y="6602273"/>
            <a:chExt cx="4639733" cy="2164056"/>
          </a:xfrm>
        </p:grpSpPr>
        <p:sp>
          <p:nvSpPr>
            <p:cNvPr id="6" name="Rectangle 5">
              <a:extLst>
                <a:ext uri="{FF2B5EF4-FFF2-40B4-BE49-F238E27FC236}">
                  <a16:creationId xmlns:a16="http://schemas.microsoft.com/office/drawing/2014/main" id="{7EC580BF-153A-DE43-A591-E8FF4A3A6ACC}"/>
                </a:ext>
              </a:extLst>
            </p:cNvPr>
            <p:cNvSpPr/>
            <p:nvPr/>
          </p:nvSpPr>
          <p:spPr>
            <a:xfrm>
              <a:off x="3437467" y="6604000"/>
              <a:ext cx="4639733" cy="196426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descr="Logo&#10;&#10;Description automatically generated">
              <a:extLst>
                <a:ext uri="{FF2B5EF4-FFF2-40B4-BE49-F238E27FC236}">
                  <a16:creationId xmlns:a16="http://schemas.microsoft.com/office/drawing/2014/main" id="{1571BC9A-4E47-6848-B374-9F007D526415}"/>
                </a:ext>
              </a:extLst>
            </p:cNvPr>
            <p:cNvPicPr>
              <a:picLocks noChangeAspect="1"/>
            </p:cNvPicPr>
            <p:nvPr/>
          </p:nvPicPr>
          <p:blipFill rotWithShape="1">
            <a:blip r:embed="rId4">
              <a:extLst>
                <a:ext uri="{28A0092B-C50C-407E-A947-70E740481C1C}">
                  <a14:useLocalDpi xmlns:a14="http://schemas.microsoft.com/office/drawing/2010/main" val="0"/>
                </a:ext>
              </a:extLst>
            </a:blip>
            <a:srcRect r="6871"/>
            <a:stretch/>
          </p:blipFill>
          <p:spPr>
            <a:xfrm>
              <a:off x="3437467" y="6602273"/>
              <a:ext cx="4639733" cy="899195"/>
            </a:xfrm>
            <a:prstGeom prst="rect">
              <a:avLst/>
            </a:prstGeom>
          </p:spPr>
        </p:pic>
        <p:sp>
          <p:nvSpPr>
            <p:cNvPr id="9" name="TextBox 8">
              <a:extLst>
                <a:ext uri="{FF2B5EF4-FFF2-40B4-BE49-F238E27FC236}">
                  <a16:creationId xmlns:a16="http://schemas.microsoft.com/office/drawing/2014/main" id="{37480FCD-D419-7D4B-AE6E-5F7479FFC375}"/>
                </a:ext>
              </a:extLst>
            </p:cNvPr>
            <p:cNvSpPr txBox="1"/>
            <p:nvPr/>
          </p:nvSpPr>
          <p:spPr>
            <a:xfrm>
              <a:off x="3580369" y="7627556"/>
              <a:ext cx="4496831" cy="1138773"/>
            </a:xfrm>
            <a:prstGeom prst="rect">
              <a:avLst/>
            </a:prstGeom>
            <a:noFill/>
          </p:spPr>
          <p:txBody>
            <a:bodyPr wrap="square" rtlCol="0">
              <a:spAutoFit/>
            </a:bodyPr>
            <a:lstStyle/>
            <a:p>
              <a:r>
                <a:rPr lang="en-US" sz="2200" b="1" u="sng" dirty="0">
                  <a:solidFill>
                    <a:schemeClr val="bg1"/>
                  </a:solidFill>
                  <a:ea typeface="ヒラギノ角ゴ Pro W3" charset="0"/>
                </a:rPr>
                <a:t>Preparation</a:t>
              </a:r>
              <a:r>
                <a:rPr lang="en-US" sz="2200" dirty="0">
                  <a:solidFill>
                    <a:schemeClr val="bg1"/>
                  </a:solidFill>
                  <a:ea typeface="ヒラギノ角ゴ Pro W3" charset="0"/>
                </a:rPr>
                <a:t> for communication &amp; medical decision making</a:t>
              </a:r>
              <a:endParaRPr lang="en-US" sz="2200" dirty="0">
                <a:solidFill>
                  <a:schemeClr val="bg1"/>
                </a:solidFill>
              </a:endParaRPr>
            </a:p>
            <a:p>
              <a:endParaRPr lang="en-US" dirty="0"/>
            </a:p>
          </p:txBody>
        </p:sp>
      </p:grpSp>
      <p:sp>
        <p:nvSpPr>
          <p:cNvPr id="10" name="TextBox 9">
            <a:extLst>
              <a:ext uri="{FF2B5EF4-FFF2-40B4-BE49-F238E27FC236}">
                <a16:creationId xmlns:a16="http://schemas.microsoft.com/office/drawing/2014/main" id="{D5546471-20DA-6447-B242-FCB62FC6E66A}"/>
              </a:ext>
            </a:extLst>
          </p:cNvPr>
          <p:cNvSpPr txBox="1"/>
          <p:nvPr/>
        </p:nvSpPr>
        <p:spPr>
          <a:xfrm>
            <a:off x="643467" y="3211776"/>
            <a:ext cx="1436067" cy="1292662"/>
          </a:xfrm>
          <a:prstGeom prst="rect">
            <a:avLst/>
          </a:prstGeom>
          <a:noFill/>
        </p:spPr>
        <p:txBody>
          <a:bodyPr wrap="square" rtlCol="0">
            <a:spAutoFit/>
          </a:bodyPr>
          <a:lstStyle/>
          <a:p>
            <a:pPr lvl="0">
              <a:buClrTx/>
              <a:buSzTx/>
              <a:buFontTx/>
              <a:buNone/>
            </a:pPr>
            <a:r>
              <a:rPr lang="en-US" sz="1800" dirty="0">
                <a:solidFill>
                  <a:schemeClr val="bg1"/>
                </a:solidFill>
                <a:ea typeface="ヒラギノ角ゴ Pro W3" charset="0"/>
                <a:cs typeface="ヒラギノ角ゴ Pro W3" charset="0"/>
              </a:rPr>
              <a:t>Life </a:t>
            </a:r>
          </a:p>
          <a:p>
            <a:pPr lvl="0">
              <a:buClrTx/>
              <a:buSzTx/>
              <a:buFontTx/>
              <a:buNone/>
            </a:pPr>
            <a:r>
              <a:rPr lang="en-US" sz="1800" dirty="0">
                <a:solidFill>
                  <a:schemeClr val="bg1"/>
                </a:solidFill>
                <a:ea typeface="ヒラギノ角ゴ Pro W3" charset="0"/>
                <a:cs typeface="ヒラギノ角ゴ Pro W3" charset="0"/>
              </a:rPr>
              <a:t>sustaining treatments </a:t>
            </a:r>
            <a:endParaRPr lang="en-US" sz="1800" dirty="0">
              <a:solidFill>
                <a:schemeClr val="bg1"/>
              </a:solidFill>
            </a:endParaRPr>
          </a:p>
          <a:p>
            <a:endParaRPr lang="en-US" dirty="0"/>
          </a:p>
        </p:txBody>
      </p:sp>
      <p:sp>
        <p:nvSpPr>
          <p:cNvPr id="14" name="Rectangle 13">
            <a:extLst>
              <a:ext uri="{FF2B5EF4-FFF2-40B4-BE49-F238E27FC236}">
                <a16:creationId xmlns:a16="http://schemas.microsoft.com/office/drawing/2014/main" id="{DF0ADAB7-7BDF-9A4F-AADF-66B0CA4E0053}"/>
              </a:ext>
            </a:extLst>
          </p:cNvPr>
          <p:cNvSpPr/>
          <p:nvPr/>
        </p:nvSpPr>
        <p:spPr>
          <a:xfrm>
            <a:off x="3956890" y="2571750"/>
            <a:ext cx="4357377" cy="1839315"/>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32" name="Group 31">
            <a:extLst>
              <a:ext uri="{FF2B5EF4-FFF2-40B4-BE49-F238E27FC236}">
                <a16:creationId xmlns:a16="http://schemas.microsoft.com/office/drawing/2014/main" id="{0ACF5478-8F6D-E24B-9345-387ADF998BD0}"/>
              </a:ext>
            </a:extLst>
          </p:cNvPr>
          <p:cNvGrpSpPr/>
          <p:nvPr/>
        </p:nvGrpSpPr>
        <p:grpSpPr>
          <a:xfrm>
            <a:off x="7603318" y="1842274"/>
            <a:ext cx="1298484" cy="1298484"/>
            <a:chOff x="5485558" y="-2096787"/>
            <a:chExt cx="1601881" cy="1601881"/>
          </a:xfrm>
        </p:grpSpPr>
        <p:sp>
          <p:nvSpPr>
            <p:cNvPr id="22" name="Oval 21">
              <a:extLst>
                <a:ext uri="{FF2B5EF4-FFF2-40B4-BE49-F238E27FC236}">
                  <a16:creationId xmlns:a16="http://schemas.microsoft.com/office/drawing/2014/main" id="{1AF6A04B-60F5-1440-851C-1870F61A9994}"/>
                </a:ext>
              </a:extLst>
            </p:cNvPr>
            <p:cNvSpPr/>
            <p:nvPr/>
          </p:nvSpPr>
          <p:spPr>
            <a:xfrm>
              <a:off x="5867400" y="-1691716"/>
              <a:ext cx="838200" cy="791741"/>
            </a:xfrm>
            <a:prstGeom prst="ellipse">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19" name="Graphic 18" descr="Badge Tick outline">
              <a:extLst>
                <a:ext uri="{FF2B5EF4-FFF2-40B4-BE49-F238E27FC236}">
                  <a16:creationId xmlns:a16="http://schemas.microsoft.com/office/drawing/2014/main" id="{177E6245-6A8C-C54B-8294-6112EA39FD5A}"/>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5485558" y="-2096787"/>
              <a:ext cx="1601881" cy="1601881"/>
            </a:xfrm>
            <a:prstGeom prst="rect">
              <a:avLst/>
            </a:prstGeom>
          </p:spPr>
        </p:pic>
      </p:grpSp>
      <p:grpSp>
        <p:nvGrpSpPr>
          <p:cNvPr id="42" name="Group 41">
            <a:extLst>
              <a:ext uri="{FF2B5EF4-FFF2-40B4-BE49-F238E27FC236}">
                <a16:creationId xmlns:a16="http://schemas.microsoft.com/office/drawing/2014/main" id="{AF1EA0E0-BC1B-B64E-9E08-DF2CC2147441}"/>
              </a:ext>
            </a:extLst>
          </p:cNvPr>
          <p:cNvGrpSpPr/>
          <p:nvPr/>
        </p:nvGrpSpPr>
        <p:grpSpPr>
          <a:xfrm>
            <a:off x="455898" y="3023799"/>
            <a:ext cx="3014395" cy="965308"/>
            <a:chOff x="455898" y="3023799"/>
            <a:chExt cx="3014395" cy="965308"/>
          </a:xfrm>
        </p:grpSpPr>
        <p:sp>
          <p:nvSpPr>
            <p:cNvPr id="18" name="Chevron 17">
              <a:extLst>
                <a:ext uri="{FF2B5EF4-FFF2-40B4-BE49-F238E27FC236}">
                  <a16:creationId xmlns:a16="http://schemas.microsoft.com/office/drawing/2014/main" id="{FFCC217A-8B54-2B48-AB32-A3F8E60D546C}"/>
                </a:ext>
              </a:extLst>
            </p:cNvPr>
            <p:cNvSpPr/>
            <p:nvPr/>
          </p:nvSpPr>
          <p:spPr>
            <a:xfrm>
              <a:off x="2917414" y="3037848"/>
              <a:ext cx="552879" cy="883419"/>
            </a:xfrm>
            <a:prstGeom prst="chevron">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7" name="Chevron 26">
              <a:extLst>
                <a:ext uri="{FF2B5EF4-FFF2-40B4-BE49-F238E27FC236}">
                  <a16:creationId xmlns:a16="http://schemas.microsoft.com/office/drawing/2014/main" id="{9CAF46A2-924A-664F-8289-2C8411C6882E}"/>
                </a:ext>
              </a:extLst>
            </p:cNvPr>
            <p:cNvSpPr/>
            <p:nvPr/>
          </p:nvSpPr>
          <p:spPr>
            <a:xfrm>
              <a:off x="2498474" y="3046711"/>
              <a:ext cx="552879" cy="883419"/>
            </a:xfrm>
            <a:prstGeom prst="chevron">
              <a:avLst/>
            </a:prstGeom>
            <a:noFill/>
            <a:ln>
              <a:solidFill>
                <a:srgbClr val="3C80B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tx1"/>
                </a:solidFill>
              </a:endParaRPr>
            </a:p>
          </p:txBody>
        </p:sp>
        <p:sp>
          <p:nvSpPr>
            <p:cNvPr id="29" name="Chevron 28">
              <a:extLst>
                <a:ext uri="{FF2B5EF4-FFF2-40B4-BE49-F238E27FC236}">
                  <a16:creationId xmlns:a16="http://schemas.microsoft.com/office/drawing/2014/main" id="{BA5E9C87-8B0E-E844-B298-92AB4C805CB9}"/>
                </a:ext>
              </a:extLst>
            </p:cNvPr>
            <p:cNvSpPr/>
            <p:nvPr/>
          </p:nvSpPr>
          <p:spPr>
            <a:xfrm>
              <a:off x="2051069" y="3037848"/>
              <a:ext cx="522803" cy="883419"/>
            </a:xfrm>
            <a:prstGeom prst="chevron">
              <a:avLst/>
            </a:prstGeom>
            <a:noFill/>
            <a:ln>
              <a:solidFill>
                <a:srgbClr val="3C80BC"/>
              </a:solidFill>
              <a:prstDash val="sysDot"/>
              <a:extLst>
                <a:ext uri="{C807C97D-BFC1-408E-A445-0C87EB9F89A2}">
                  <ask:lineSketchStyleProps xmlns:ask="http://schemas.microsoft.com/office/drawing/2018/sketchyshapes" sd="1219033472">
                    <a:custGeom>
                      <a:avLst/>
                      <a:gdLst>
                        <a:gd name="connsiteX0" fmla="*/ 0 w 522803"/>
                        <a:gd name="connsiteY0" fmla="*/ 0 h 883419"/>
                        <a:gd name="connsiteX1" fmla="*/ 261402 w 522803"/>
                        <a:gd name="connsiteY1" fmla="*/ 0 h 883419"/>
                        <a:gd name="connsiteX2" fmla="*/ 522803 w 522803"/>
                        <a:gd name="connsiteY2" fmla="*/ 441710 h 883419"/>
                        <a:gd name="connsiteX3" fmla="*/ 261402 w 522803"/>
                        <a:gd name="connsiteY3" fmla="*/ 883419 h 883419"/>
                        <a:gd name="connsiteX4" fmla="*/ 0 w 522803"/>
                        <a:gd name="connsiteY4" fmla="*/ 883419 h 883419"/>
                        <a:gd name="connsiteX5" fmla="*/ 261402 w 522803"/>
                        <a:gd name="connsiteY5" fmla="*/ 441710 h 883419"/>
                        <a:gd name="connsiteX6" fmla="*/ 0 w 522803"/>
                        <a:gd name="connsiteY6" fmla="*/ 0 h 88341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22803" h="883419" extrusionOk="0">
                          <a:moveTo>
                            <a:pt x="0" y="0"/>
                          </a:moveTo>
                          <a:cubicBezTo>
                            <a:pt x="95972" y="-9364"/>
                            <a:pt x="182351" y="3616"/>
                            <a:pt x="261402" y="0"/>
                          </a:cubicBezTo>
                          <a:cubicBezTo>
                            <a:pt x="371582" y="174335"/>
                            <a:pt x="483637" y="334173"/>
                            <a:pt x="522803" y="441710"/>
                          </a:cubicBezTo>
                          <a:cubicBezTo>
                            <a:pt x="426329" y="604026"/>
                            <a:pt x="373907" y="683522"/>
                            <a:pt x="261402" y="883419"/>
                          </a:cubicBezTo>
                          <a:cubicBezTo>
                            <a:pt x="185775" y="898018"/>
                            <a:pt x="81059" y="895004"/>
                            <a:pt x="0" y="883419"/>
                          </a:cubicBezTo>
                          <a:cubicBezTo>
                            <a:pt x="119099" y="743319"/>
                            <a:pt x="202978" y="613572"/>
                            <a:pt x="261402" y="441710"/>
                          </a:cubicBezTo>
                          <a:cubicBezTo>
                            <a:pt x="213028" y="277370"/>
                            <a:pt x="10487" y="77713"/>
                            <a:pt x="0" y="0"/>
                          </a:cubicBezTo>
                          <a:close/>
                        </a:path>
                      </a:pathLst>
                    </a:custGeom>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36" name="Chevron 35">
              <a:extLst>
                <a:ext uri="{FF2B5EF4-FFF2-40B4-BE49-F238E27FC236}">
                  <a16:creationId xmlns:a16="http://schemas.microsoft.com/office/drawing/2014/main" id="{0950AE55-A69D-CB49-B2EE-7D61CF0723AB}"/>
                </a:ext>
              </a:extLst>
            </p:cNvPr>
            <p:cNvSpPr/>
            <p:nvPr/>
          </p:nvSpPr>
          <p:spPr>
            <a:xfrm>
              <a:off x="1839789" y="3023799"/>
              <a:ext cx="522803" cy="965308"/>
            </a:xfrm>
            <a:prstGeom prst="chevron">
              <a:avLst>
                <a:gd name="adj" fmla="val 48644"/>
              </a:avLst>
            </a:prstGeom>
            <a:solidFill>
              <a:schemeClr val="lt1"/>
            </a:solidFill>
            <a:ln>
              <a:noFill/>
              <a:prstDash val="sysDot"/>
              <a:extLst>
                <a:ext uri="{C807C97D-BFC1-408E-A445-0C87EB9F89A2}">
                  <ask:lineSketchStyleProps xmlns:ask="http://schemas.microsoft.com/office/drawing/2018/sketchyshapes" sd="1219033472">
                    <a:custGeom>
                      <a:avLst/>
                      <a:gdLst>
                        <a:gd name="connsiteX0" fmla="*/ 0 w 522803"/>
                        <a:gd name="connsiteY0" fmla="*/ 0 h 883419"/>
                        <a:gd name="connsiteX1" fmla="*/ 261402 w 522803"/>
                        <a:gd name="connsiteY1" fmla="*/ 0 h 883419"/>
                        <a:gd name="connsiteX2" fmla="*/ 522803 w 522803"/>
                        <a:gd name="connsiteY2" fmla="*/ 441710 h 883419"/>
                        <a:gd name="connsiteX3" fmla="*/ 261402 w 522803"/>
                        <a:gd name="connsiteY3" fmla="*/ 883419 h 883419"/>
                        <a:gd name="connsiteX4" fmla="*/ 0 w 522803"/>
                        <a:gd name="connsiteY4" fmla="*/ 883419 h 883419"/>
                        <a:gd name="connsiteX5" fmla="*/ 261402 w 522803"/>
                        <a:gd name="connsiteY5" fmla="*/ 441710 h 883419"/>
                        <a:gd name="connsiteX6" fmla="*/ 0 w 522803"/>
                        <a:gd name="connsiteY6" fmla="*/ 0 h 88341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22803" h="883419" extrusionOk="0">
                          <a:moveTo>
                            <a:pt x="0" y="0"/>
                          </a:moveTo>
                          <a:cubicBezTo>
                            <a:pt x="95972" y="-9364"/>
                            <a:pt x="182351" y="3616"/>
                            <a:pt x="261402" y="0"/>
                          </a:cubicBezTo>
                          <a:cubicBezTo>
                            <a:pt x="371582" y="174335"/>
                            <a:pt x="483637" y="334173"/>
                            <a:pt x="522803" y="441710"/>
                          </a:cubicBezTo>
                          <a:cubicBezTo>
                            <a:pt x="426329" y="604026"/>
                            <a:pt x="373907" y="683522"/>
                            <a:pt x="261402" y="883419"/>
                          </a:cubicBezTo>
                          <a:cubicBezTo>
                            <a:pt x="185775" y="898018"/>
                            <a:pt x="81059" y="895004"/>
                            <a:pt x="0" y="883419"/>
                          </a:cubicBezTo>
                          <a:cubicBezTo>
                            <a:pt x="119099" y="743319"/>
                            <a:pt x="202978" y="613572"/>
                            <a:pt x="261402" y="441710"/>
                          </a:cubicBezTo>
                          <a:cubicBezTo>
                            <a:pt x="213028" y="277370"/>
                            <a:pt x="10487" y="77713"/>
                            <a:pt x="0" y="0"/>
                          </a:cubicBezTo>
                          <a:close/>
                        </a:path>
                      </a:pathLst>
                    </a:custGeom>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tx1"/>
                </a:solidFill>
              </a:endParaRPr>
            </a:p>
          </p:txBody>
        </p:sp>
        <p:sp>
          <p:nvSpPr>
            <p:cNvPr id="17" name="Rectangle 16">
              <a:extLst>
                <a:ext uri="{FF2B5EF4-FFF2-40B4-BE49-F238E27FC236}">
                  <a16:creationId xmlns:a16="http://schemas.microsoft.com/office/drawing/2014/main" id="{AAB20586-1DBE-124B-A2F6-F86C265EDA2C}"/>
                </a:ext>
              </a:extLst>
            </p:cNvPr>
            <p:cNvSpPr/>
            <p:nvPr/>
          </p:nvSpPr>
          <p:spPr>
            <a:xfrm>
              <a:off x="455898" y="3124043"/>
              <a:ext cx="2218217" cy="707886"/>
            </a:xfrm>
            <a:prstGeom prst="rect">
              <a:avLst/>
            </a:prstGeom>
          </p:spPr>
          <p:txBody>
            <a:bodyPr wrap="square">
              <a:spAutoFit/>
            </a:bodyPr>
            <a:lstStyle/>
            <a:p>
              <a:pPr lvl="0">
                <a:buClrTx/>
                <a:buSzTx/>
                <a:buFontTx/>
                <a:buNone/>
              </a:pPr>
              <a:r>
                <a:rPr lang="en-US" sz="2000" dirty="0">
                  <a:ea typeface="ヒラギノ角ゴ Pro W3" charset="0"/>
                  <a:cs typeface="ヒラギノ角ゴ Pro W3" charset="0"/>
                </a:rPr>
                <a:t>Life sustaining </a:t>
              </a:r>
            </a:p>
            <a:p>
              <a:pPr lvl="0">
                <a:buClrTx/>
                <a:buSzTx/>
                <a:buFontTx/>
                <a:buNone/>
              </a:pPr>
              <a:r>
                <a:rPr lang="en-US" sz="2000" dirty="0">
                  <a:ea typeface="ヒラギノ角ゴ Pro W3" charset="0"/>
                  <a:cs typeface="ヒラギノ角ゴ Pro W3" charset="0"/>
                </a:rPr>
                <a:t>treatments </a:t>
              </a:r>
              <a:endParaRPr lang="en-US" sz="2000" dirty="0"/>
            </a:p>
          </p:txBody>
        </p:sp>
        <p:cxnSp>
          <p:nvCxnSpPr>
            <p:cNvPr id="38" name="Straight Connector 37">
              <a:extLst>
                <a:ext uri="{FF2B5EF4-FFF2-40B4-BE49-F238E27FC236}">
                  <a16:creationId xmlns:a16="http://schemas.microsoft.com/office/drawing/2014/main" id="{6A774A23-5269-4343-91D3-09A3A24D815C}"/>
                </a:ext>
              </a:extLst>
            </p:cNvPr>
            <p:cNvCxnSpPr>
              <a:cxnSpLocks/>
            </p:cNvCxnSpPr>
            <p:nvPr/>
          </p:nvCxnSpPr>
          <p:spPr>
            <a:xfrm>
              <a:off x="538716" y="3034011"/>
              <a:ext cx="1499753" cy="9020"/>
            </a:xfrm>
            <a:prstGeom prst="line">
              <a:avLst/>
            </a:prstGeom>
            <a:ln w="25400">
              <a:prstDash val="sysDot"/>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7AC97EC8-3FA6-2F49-83CC-5AA260A5B0B0}"/>
                </a:ext>
              </a:extLst>
            </p:cNvPr>
            <p:cNvCxnSpPr>
              <a:cxnSpLocks/>
            </p:cNvCxnSpPr>
            <p:nvPr/>
          </p:nvCxnSpPr>
          <p:spPr>
            <a:xfrm>
              <a:off x="565731" y="3915827"/>
              <a:ext cx="1499753" cy="9020"/>
            </a:xfrm>
            <a:prstGeom prst="line">
              <a:avLst/>
            </a:prstGeom>
            <a:ln w="25400">
              <a:prstDash val="sysDot"/>
            </a:ln>
          </p:spPr>
          <p:style>
            <a:lnRef idx="1">
              <a:schemeClr val="accent1"/>
            </a:lnRef>
            <a:fillRef idx="0">
              <a:schemeClr val="accent1"/>
            </a:fillRef>
            <a:effectRef idx="0">
              <a:schemeClr val="accent1"/>
            </a:effectRef>
            <a:fontRef idx="minor">
              <a:schemeClr val="tx1"/>
            </a:fontRef>
          </p:style>
        </p:cxnSp>
      </p:grpSp>
      <p:grpSp>
        <p:nvGrpSpPr>
          <p:cNvPr id="5" name="Group 4">
            <a:extLst>
              <a:ext uri="{FF2B5EF4-FFF2-40B4-BE49-F238E27FC236}">
                <a16:creationId xmlns:a16="http://schemas.microsoft.com/office/drawing/2014/main" id="{7737014B-7336-F74C-BFAE-2D1421398890}"/>
              </a:ext>
            </a:extLst>
          </p:cNvPr>
          <p:cNvGrpSpPr/>
          <p:nvPr/>
        </p:nvGrpSpPr>
        <p:grpSpPr>
          <a:xfrm>
            <a:off x="2362592" y="7711022"/>
            <a:ext cx="6675408" cy="2553302"/>
            <a:chOff x="2362592" y="7711022"/>
            <a:chExt cx="6675408" cy="2553302"/>
          </a:xfrm>
        </p:grpSpPr>
        <p:grpSp>
          <p:nvGrpSpPr>
            <p:cNvPr id="55" name="Group 54">
              <a:extLst>
                <a:ext uri="{FF2B5EF4-FFF2-40B4-BE49-F238E27FC236}">
                  <a16:creationId xmlns:a16="http://schemas.microsoft.com/office/drawing/2014/main" id="{AAB5EB32-F852-1846-83D3-B771439F4FB2}"/>
                </a:ext>
              </a:extLst>
            </p:cNvPr>
            <p:cNvGrpSpPr/>
            <p:nvPr/>
          </p:nvGrpSpPr>
          <p:grpSpPr>
            <a:xfrm>
              <a:off x="4234907" y="8231964"/>
              <a:ext cx="4357377" cy="2032360"/>
              <a:chOff x="3437467" y="6602273"/>
              <a:chExt cx="4639733" cy="2164056"/>
            </a:xfrm>
          </p:grpSpPr>
          <p:sp>
            <p:nvSpPr>
              <p:cNvPr id="56" name="Rectangle 55">
                <a:extLst>
                  <a:ext uri="{FF2B5EF4-FFF2-40B4-BE49-F238E27FC236}">
                    <a16:creationId xmlns:a16="http://schemas.microsoft.com/office/drawing/2014/main" id="{423E6E8A-2B56-444F-BF67-95565CBFA868}"/>
                  </a:ext>
                </a:extLst>
              </p:cNvPr>
              <p:cNvSpPr/>
              <p:nvPr/>
            </p:nvSpPr>
            <p:spPr>
              <a:xfrm>
                <a:off x="3437467" y="6604000"/>
                <a:ext cx="4639733" cy="196426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7" name="Picture 56" descr="Logo&#10;&#10;Description automatically generated">
                <a:extLst>
                  <a:ext uri="{FF2B5EF4-FFF2-40B4-BE49-F238E27FC236}">
                    <a16:creationId xmlns:a16="http://schemas.microsoft.com/office/drawing/2014/main" id="{73964EFA-8E7E-8040-8412-55874237A753}"/>
                  </a:ext>
                </a:extLst>
              </p:cNvPr>
              <p:cNvPicPr>
                <a:picLocks noChangeAspect="1"/>
              </p:cNvPicPr>
              <p:nvPr/>
            </p:nvPicPr>
            <p:blipFill rotWithShape="1">
              <a:blip r:embed="rId4">
                <a:extLst>
                  <a:ext uri="{28A0092B-C50C-407E-A947-70E740481C1C}">
                    <a14:useLocalDpi xmlns:a14="http://schemas.microsoft.com/office/drawing/2010/main" val="0"/>
                  </a:ext>
                </a:extLst>
              </a:blip>
              <a:srcRect r="6871"/>
              <a:stretch/>
            </p:blipFill>
            <p:spPr>
              <a:xfrm>
                <a:off x="3437467" y="6602273"/>
                <a:ext cx="4639733" cy="899196"/>
              </a:xfrm>
              <a:prstGeom prst="rect">
                <a:avLst/>
              </a:prstGeom>
            </p:spPr>
          </p:pic>
          <p:sp>
            <p:nvSpPr>
              <p:cNvPr id="58" name="TextBox 57">
                <a:extLst>
                  <a:ext uri="{FF2B5EF4-FFF2-40B4-BE49-F238E27FC236}">
                    <a16:creationId xmlns:a16="http://schemas.microsoft.com/office/drawing/2014/main" id="{145670AB-207C-084E-B7BF-45D3EC8FACD0}"/>
                  </a:ext>
                </a:extLst>
              </p:cNvPr>
              <p:cNvSpPr txBox="1"/>
              <p:nvPr/>
            </p:nvSpPr>
            <p:spPr>
              <a:xfrm>
                <a:off x="3580369" y="7627556"/>
                <a:ext cx="4496831" cy="1138773"/>
              </a:xfrm>
              <a:prstGeom prst="rect">
                <a:avLst/>
              </a:prstGeom>
              <a:noFill/>
            </p:spPr>
            <p:txBody>
              <a:bodyPr wrap="square" rtlCol="0">
                <a:spAutoFit/>
              </a:bodyPr>
              <a:lstStyle/>
              <a:p>
                <a:r>
                  <a:rPr lang="en-US" sz="2200" b="1" u="sng" dirty="0">
                    <a:solidFill>
                      <a:schemeClr val="bg1"/>
                    </a:solidFill>
                    <a:ea typeface="ヒラギノ角ゴ Pro W3" charset="0"/>
                  </a:rPr>
                  <a:t>Preparation</a:t>
                </a:r>
                <a:r>
                  <a:rPr lang="en-US" sz="2200" dirty="0">
                    <a:solidFill>
                      <a:schemeClr val="bg1"/>
                    </a:solidFill>
                    <a:ea typeface="ヒラギノ角ゴ Pro W3" charset="0"/>
                  </a:rPr>
                  <a:t> for communication &amp; medical decision making</a:t>
                </a:r>
                <a:endParaRPr lang="en-US" sz="2200" dirty="0">
                  <a:solidFill>
                    <a:schemeClr val="bg1"/>
                  </a:solidFill>
                </a:endParaRPr>
              </a:p>
              <a:p>
                <a:endParaRPr lang="en-US" dirty="0"/>
              </a:p>
            </p:txBody>
          </p:sp>
        </p:grpSp>
        <p:sp>
          <p:nvSpPr>
            <p:cNvPr id="59" name="Rectangle 58">
              <a:extLst>
                <a:ext uri="{FF2B5EF4-FFF2-40B4-BE49-F238E27FC236}">
                  <a16:creationId xmlns:a16="http://schemas.microsoft.com/office/drawing/2014/main" id="{DF614D44-B20D-F94F-937D-448BC3DC6526}"/>
                </a:ext>
              </a:extLst>
            </p:cNvPr>
            <p:cNvSpPr/>
            <p:nvPr/>
          </p:nvSpPr>
          <p:spPr>
            <a:xfrm>
              <a:off x="2362592" y="8231964"/>
              <a:ext cx="1872315" cy="1846351"/>
            </a:xfrm>
            <a:prstGeom prst="rect">
              <a:avLst/>
            </a:prstGeom>
            <a:solidFill>
              <a:srgbClr val="6EC9E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ectangle 59">
              <a:extLst>
                <a:ext uri="{FF2B5EF4-FFF2-40B4-BE49-F238E27FC236}">
                  <a16:creationId xmlns:a16="http://schemas.microsoft.com/office/drawing/2014/main" id="{A0AC0221-12C1-BC43-BC9C-15E976E05664}"/>
                </a:ext>
              </a:extLst>
            </p:cNvPr>
            <p:cNvSpPr/>
            <p:nvPr/>
          </p:nvSpPr>
          <p:spPr>
            <a:xfrm>
              <a:off x="2362592" y="8231964"/>
              <a:ext cx="6229692" cy="1846351"/>
            </a:xfrm>
            <a:prstGeom prst="rect">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TextBox 60">
              <a:extLst>
                <a:ext uri="{FF2B5EF4-FFF2-40B4-BE49-F238E27FC236}">
                  <a16:creationId xmlns:a16="http://schemas.microsoft.com/office/drawing/2014/main" id="{145FF294-6CD7-E64A-82DD-E250E3776CF7}"/>
                </a:ext>
              </a:extLst>
            </p:cNvPr>
            <p:cNvSpPr txBox="1"/>
            <p:nvPr/>
          </p:nvSpPr>
          <p:spPr>
            <a:xfrm>
              <a:off x="2482532" y="8541797"/>
              <a:ext cx="2268201" cy="1569660"/>
            </a:xfrm>
            <a:prstGeom prst="rect">
              <a:avLst/>
            </a:prstGeom>
            <a:noFill/>
          </p:spPr>
          <p:txBody>
            <a:bodyPr wrap="square" rtlCol="0">
              <a:spAutoFit/>
            </a:bodyPr>
            <a:lstStyle/>
            <a:p>
              <a:pPr lvl="0">
                <a:buClrTx/>
                <a:buSzTx/>
                <a:buFontTx/>
                <a:buNone/>
              </a:pPr>
              <a:r>
                <a:rPr lang="en-US" dirty="0">
                  <a:solidFill>
                    <a:schemeClr val="bg1"/>
                  </a:solidFill>
                  <a:ea typeface="ヒラギノ角ゴ Pro W3" charset="0"/>
                  <a:cs typeface="ヒラギノ角ゴ Pro W3" charset="0"/>
                </a:rPr>
                <a:t>Life </a:t>
              </a:r>
            </a:p>
            <a:p>
              <a:pPr lvl="0">
                <a:buClrTx/>
                <a:buSzTx/>
                <a:buFontTx/>
                <a:buNone/>
              </a:pPr>
              <a:r>
                <a:rPr lang="en-US" dirty="0">
                  <a:solidFill>
                    <a:schemeClr val="bg1"/>
                  </a:solidFill>
                  <a:ea typeface="ヒラギノ角ゴ Pro W3" charset="0"/>
                  <a:cs typeface="ヒラギノ角ゴ Pro W3" charset="0"/>
                </a:rPr>
                <a:t>sustaining </a:t>
              </a:r>
            </a:p>
            <a:p>
              <a:pPr lvl="0">
                <a:buClrTx/>
                <a:buSzTx/>
                <a:buFontTx/>
                <a:buNone/>
              </a:pPr>
              <a:r>
                <a:rPr lang="en-US" dirty="0">
                  <a:solidFill>
                    <a:schemeClr val="bg1"/>
                  </a:solidFill>
                  <a:ea typeface="ヒラギノ角ゴ Pro W3" charset="0"/>
                  <a:cs typeface="ヒラギノ角ゴ Pro W3" charset="0"/>
                </a:rPr>
                <a:t>treatments </a:t>
              </a:r>
              <a:endParaRPr lang="en-US" dirty="0">
                <a:solidFill>
                  <a:schemeClr val="bg1"/>
                </a:solidFill>
              </a:endParaRPr>
            </a:p>
            <a:p>
              <a:endParaRPr lang="en-US" dirty="0"/>
            </a:p>
          </p:txBody>
        </p:sp>
        <p:pic>
          <p:nvPicPr>
            <p:cNvPr id="54" name="Graphic 53" descr="Badge Tick with solid fill">
              <a:extLst>
                <a:ext uri="{FF2B5EF4-FFF2-40B4-BE49-F238E27FC236}">
                  <a16:creationId xmlns:a16="http://schemas.microsoft.com/office/drawing/2014/main" id="{941006FA-BA24-D84B-BC5E-35FBC1AF06B0}"/>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8123600" y="7711022"/>
              <a:ext cx="914400" cy="914400"/>
            </a:xfrm>
            <a:prstGeom prst="rect">
              <a:avLst/>
            </a:prstGeom>
          </p:spPr>
        </p:pic>
      </p:grpSp>
    </p:spTree>
    <p:extLst>
      <p:ext uri="{BB962C8B-B14F-4D97-AF65-F5344CB8AC3E}">
        <p14:creationId xmlns:p14="http://schemas.microsoft.com/office/powerpoint/2010/main" val="84438425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4227A21-6E48-7347-8E01-4D34618B6043}"/>
              </a:ext>
            </a:extLst>
          </p:cNvPr>
          <p:cNvSpPr txBox="1">
            <a:spLocks/>
          </p:cNvSpPr>
          <p:nvPr/>
        </p:nvSpPr>
        <p:spPr>
          <a:xfrm>
            <a:off x="369676" y="248666"/>
            <a:ext cx="8686800" cy="681225"/>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3600" b="1" i="0" u="none" strike="noStrike" kern="0" cap="none" spc="0" normalizeH="0" baseline="0" noProof="0" dirty="0">
                <a:ln>
                  <a:noFill/>
                </a:ln>
                <a:solidFill>
                  <a:srgbClr val="0F69A1"/>
                </a:solidFill>
                <a:effectLst/>
                <a:uLnTx/>
                <a:uFillTx/>
                <a:latin typeface="Arial"/>
                <a:ea typeface="ＭＳ Ｐゴシック"/>
                <a:cs typeface="Arial"/>
                <a:sym typeface="Arial"/>
              </a:rPr>
              <a:t>PREPARE F</a:t>
            </a:r>
            <a:r>
              <a:rPr kumimoji="0" lang="en-US" sz="3600" b="1" i="0" u="none" strike="noStrike" kern="0" cap="none" spc="0" normalizeH="0" baseline="0" noProof="0" dirty="0">
                <a:ln>
                  <a:noFill/>
                </a:ln>
                <a:solidFill>
                  <a:srgbClr val="0F69A1"/>
                </a:solidFill>
                <a:effectLst/>
                <a:uLnTx/>
                <a:uFillTx/>
                <a:latin typeface="Arial"/>
                <a:cs typeface="Arial"/>
                <a:sym typeface="Arial"/>
              </a:rPr>
              <a:t>ills a Missing Puzzle Piece</a:t>
            </a:r>
            <a:endParaRPr kumimoji="0" lang="en-US" sz="3600" b="0" i="0" u="none" strike="noStrike" kern="0" cap="none" spc="0" normalizeH="0" baseline="0" noProof="0" dirty="0">
              <a:ln>
                <a:noFill/>
              </a:ln>
              <a:solidFill>
                <a:srgbClr val="0070C0"/>
              </a:solidFill>
              <a:effectLst/>
              <a:uLnTx/>
              <a:uFillTx/>
              <a:latin typeface="Arial"/>
              <a:ea typeface="ＭＳ Ｐゴシック"/>
              <a:cs typeface="Arial"/>
              <a:sym typeface="Arial"/>
            </a:endParaRPr>
          </a:p>
        </p:txBody>
      </p:sp>
      <p:grpSp>
        <p:nvGrpSpPr>
          <p:cNvPr id="4" name="Group 3">
            <a:extLst>
              <a:ext uri="{FF2B5EF4-FFF2-40B4-BE49-F238E27FC236}">
                <a16:creationId xmlns:a16="http://schemas.microsoft.com/office/drawing/2014/main" id="{EA59E74F-A026-994F-B164-9D27E3873C6D}"/>
              </a:ext>
            </a:extLst>
          </p:cNvPr>
          <p:cNvGrpSpPr/>
          <p:nvPr/>
        </p:nvGrpSpPr>
        <p:grpSpPr>
          <a:xfrm>
            <a:off x="6457985" y="2394520"/>
            <a:ext cx="2413553" cy="2002600"/>
            <a:chOff x="6448588" y="1831265"/>
            <a:chExt cx="2413553" cy="2002600"/>
          </a:xfrm>
        </p:grpSpPr>
        <p:pic>
          <p:nvPicPr>
            <p:cNvPr id="5" name="Picture 1" descr="Screen Shot 2014-06-02 at 9.18.38 PM.png">
              <a:extLst>
                <a:ext uri="{FF2B5EF4-FFF2-40B4-BE49-F238E27FC236}">
                  <a16:creationId xmlns:a16="http://schemas.microsoft.com/office/drawing/2014/main" id="{EB3BB8BD-544F-BB45-9E2F-B3CB1D4F2161}"/>
                </a:ext>
              </a:extLst>
            </p:cNvPr>
            <p:cNvPicPr>
              <a:picLocks noChangeAspect="1"/>
            </p:cNvPicPr>
            <p:nvPr/>
          </p:nvPicPr>
          <p:blipFill>
            <a:blip r:embed="rId3">
              <a:extLst>
                <a:ext uri="{28A0092B-C50C-407E-A947-70E740481C1C}">
                  <a14:useLocalDpi xmlns:a14="http://schemas.microsoft.com/office/drawing/2010/main" val="0"/>
                </a:ext>
              </a:extLst>
            </a:blip>
            <a:srcRect b="11185"/>
            <a:stretch>
              <a:fillRect/>
            </a:stretch>
          </p:blipFill>
          <p:spPr bwMode="auto">
            <a:xfrm>
              <a:off x="6448588" y="1831265"/>
              <a:ext cx="2413553" cy="20026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6" name="Picture 5" descr="A yellow and blue sign&#10;&#10;Description automatically generated with low confidence">
              <a:extLst>
                <a:ext uri="{FF2B5EF4-FFF2-40B4-BE49-F238E27FC236}">
                  <a16:creationId xmlns:a16="http://schemas.microsoft.com/office/drawing/2014/main" id="{19AEF75C-34C6-CB4D-9776-C2329B14AA7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393625" y="2843704"/>
              <a:ext cx="578704" cy="189526"/>
            </a:xfrm>
            <a:prstGeom prst="rect">
              <a:avLst/>
            </a:prstGeom>
            <a:ln>
              <a:noFill/>
            </a:ln>
          </p:spPr>
        </p:pic>
      </p:grpSp>
      <p:sp>
        <p:nvSpPr>
          <p:cNvPr id="3" name="Content Placeholder 2">
            <a:extLst>
              <a:ext uri="{FF2B5EF4-FFF2-40B4-BE49-F238E27FC236}">
                <a16:creationId xmlns:a16="http://schemas.microsoft.com/office/drawing/2014/main" id="{7E4F620C-3646-4B44-9C71-D511FE55F00A}"/>
              </a:ext>
            </a:extLst>
          </p:cNvPr>
          <p:cNvSpPr txBox="1">
            <a:spLocks/>
          </p:cNvSpPr>
          <p:nvPr/>
        </p:nvSpPr>
        <p:spPr>
          <a:xfrm>
            <a:off x="369676" y="1319596"/>
            <a:ext cx="8305800" cy="2504307"/>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90000"/>
              </a:lnSpc>
              <a:spcBef>
                <a:spcPts val="0"/>
              </a:spcBef>
              <a:spcAft>
                <a:spcPts val="1200"/>
              </a:spcAft>
              <a:buClr>
                <a:srgbClr val="000000"/>
              </a:buClr>
              <a:buSzTx/>
              <a:buFont typeface="Arial"/>
              <a:buNone/>
              <a:tabLst/>
              <a:defRPr/>
            </a:pPr>
            <a:r>
              <a:rPr kumimoji="0" lang="en-US" sz="2800" b="1" i="0" u="none" strike="noStrike" kern="0" cap="none" spc="0" normalizeH="0" baseline="0" noProof="0" dirty="0">
                <a:ln>
                  <a:noFill/>
                </a:ln>
                <a:solidFill>
                  <a:srgbClr val="0F69A1"/>
                </a:solidFill>
                <a:effectLst/>
                <a:uLnTx/>
                <a:uFillTx/>
                <a:latin typeface="Arial"/>
                <a:ea typeface="ＭＳ Ｐゴシック" pitchFamily="34" charset="-128"/>
                <a:cs typeface="Arial"/>
                <a:sym typeface="Arial"/>
              </a:rPr>
              <a:t>PREPARE</a:t>
            </a:r>
            <a:r>
              <a:rPr kumimoji="0" lang="en-US" sz="2800" b="0" i="0" u="none" strike="noStrike" kern="0" cap="none" spc="0" normalizeH="0" baseline="0" noProof="0" dirty="0">
                <a:ln>
                  <a:noFill/>
                </a:ln>
                <a:solidFill>
                  <a:srgbClr val="0F69A1"/>
                </a:solidFill>
                <a:effectLst/>
                <a:uLnTx/>
                <a:uFillTx/>
                <a:latin typeface="Arial"/>
                <a:ea typeface="ＭＳ Ｐゴシック" pitchFamily="34" charset="-128"/>
                <a:cs typeface="Arial"/>
                <a:sym typeface="Arial"/>
              </a:rPr>
              <a:t>s people with skills to:</a:t>
            </a:r>
          </a:p>
          <a:p>
            <a:pPr marL="342900" marR="0" lvl="1" indent="-342900" algn="l" defTabSz="914400" rtl="0" eaLnBrk="1" fontAlgn="auto" latinLnBrk="0" hangingPunct="1">
              <a:lnSpc>
                <a:spcPct val="90000"/>
              </a:lnSpc>
              <a:spcBef>
                <a:spcPts val="0"/>
              </a:spcBef>
              <a:spcAft>
                <a:spcPts val="1200"/>
              </a:spcAft>
              <a:buClr>
                <a:srgbClr val="000000"/>
              </a:buClr>
              <a:buSzTx/>
              <a:buFont typeface="Arial" panose="020B0604020202020204" pitchFamily="34" charset="0"/>
              <a:buChar char="•"/>
              <a:tabLst/>
              <a:defRPr/>
            </a:pPr>
            <a:r>
              <a:rPr kumimoji="0" lang="en-US" sz="2100" b="0" i="0" u="none" strike="noStrike" kern="0" cap="none" spc="0" normalizeH="0" baseline="0" noProof="0" dirty="0">
                <a:ln>
                  <a:noFill/>
                </a:ln>
                <a:solidFill>
                  <a:srgbClr val="000000"/>
                </a:solidFill>
                <a:effectLst/>
                <a:uLnTx/>
                <a:uFillTx/>
                <a:latin typeface="Arial"/>
                <a:ea typeface="ＭＳ Ｐゴシック" pitchFamily="34" charset="-128"/>
                <a:cs typeface="Arial"/>
                <a:sym typeface="Arial"/>
              </a:rPr>
              <a:t>Identify what is most important and how they want to live </a:t>
            </a:r>
          </a:p>
          <a:p>
            <a:pPr marL="342900" marR="0" lvl="1" indent="-342900" algn="l" defTabSz="914400" rtl="0" eaLnBrk="1" fontAlgn="auto" latinLnBrk="0" hangingPunct="1">
              <a:lnSpc>
                <a:spcPct val="90000"/>
              </a:lnSpc>
              <a:spcBef>
                <a:spcPts val="0"/>
              </a:spcBef>
              <a:spcAft>
                <a:spcPts val="1200"/>
              </a:spcAft>
              <a:buClr>
                <a:srgbClr val="000000"/>
              </a:buClr>
              <a:buSzTx/>
              <a:buFont typeface="Arial" panose="020B0604020202020204" pitchFamily="34" charset="0"/>
              <a:buChar char="•"/>
              <a:tabLst/>
              <a:defRPr/>
            </a:pPr>
            <a:r>
              <a:rPr kumimoji="0" lang="en-US" sz="2100" b="0" i="0" u="none" strike="noStrike" kern="0" cap="none" spc="0" normalizeH="0" baseline="0" noProof="0" dirty="0">
                <a:ln>
                  <a:noFill/>
                </a:ln>
                <a:solidFill>
                  <a:srgbClr val="000000"/>
                </a:solidFill>
                <a:effectLst/>
                <a:uLnTx/>
                <a:uFillTx/>
                <a:latin typeface="Arial"/>
                <a:ea typeface="ＭＳ Ｐゴシック" pitchFamily="34" charset="-128"/>
                <a:cs typeface="Arial"/>
                <a:sym typeface="Arial"/>
              </a:rPr>
              <a:t>Talk with family, friends, medical providers</a:t>
            </a:r>
          </a:p>
          <a:p>
            <a:pPr marL="342900" marR="0" lvl="1" indent="-342900" algn="l" defTabSz="914400" rtl="0" eaLnBrk="1" fontAlgn="auto" latinLnBrk="0" hangingPunct="1">
              <a:lnSpc>
                <a:spcPct val="90000"/>
              </a:lnSpc>
              <a:spcBef>
                <a:spcPts val="0"/>
              </a:spcBef>
              <a:spcAft>
                <a:spcPts val="1200"/>
              </a:spcAft>
              <a:buClr>
                <a:srgbClr val="000000"/>
              </a:buClr>
              <a:buSzTx/>
              <a:buFont typeface="Arial" panose="020B0604020202020204" pitchFamily="34" charset="0"/>
              <a:buChar char="•"/>
              <a:tabLst/>
              <a:defRPr/>
            </a:pPr>
            <a:r>
              <a:rPr kumimoji="0" lang="en-US" sz="2100" b="0" i="0" u="none" strike="noStrike" kern="0" cap="none" spc="0" normalizeH="0" baseline="0" noProof="0" dirty="0">
                <a:ln>
                  <a:noFill/>
                </a:ln>
                <a:solidFill>
                  <a:srgbClr val="000000"/>
                </a:solidFill>
                <a:effectLst/>
                <a:uLnTx/>
                <a:uFillTx/>
                <a:latin typeface="Arial"/>
                <a:ea typeface="ＭＳ Ｐゴシック" pitchFamily="34" charset="-128"/>
                <a:cs typeface="Arial"/>
                <a:sym typeface="Arial"/>
              </a:rPr>
              <a:t>Make informed decisions</a:t>
            </a:r>
          </a:p>
          <a:p>
            <a:pPr marL="342900" marR="0" lvl="1" indent="-342900" algn="l" defTabSz="914400" rtl="0" eaLnBrk="1" fontAlgn="auto" latinLnBrk="0" hangingPunct="1">
              <a:lnSpc>
                <a:spcPct val="90000"/>
              </a:lnSpc>
              <a:spcBef>
                <a:spcPts val="0"/>
              </a:spcBef>
              <a:spcAft>
                <a:spcPts val="1200"/>
              </a:spcAft>
              <a:buClr>
                <a:srgbClr val="000000"/>
              </a:buClr>
              <a:buSzTx/>
              <a:buFont typeface="Arial" panose="020B0604020202020204" pitchFamily="34" charset="0"/>
              <a:buChar char="•"/>
              <a:tabLst/>
              <a:defRPr/>
            </a:pPr>
            <a:r>
              <a:rPr kumimoji="0" lang="en-US" sz="2100" b="0" i="0" u="none" strike="noStrike" kern="0" cap="none" spc="0" normalizeH="0" baseline="0" noProof="0" dirty="0">
                <a:ln>
                  <a:noFill/>
                </a:ln>
                <a:solidFill>
                  <a:srgbClr val="000000"/>
                </a:solidFill>
                <a:effectLst/>
                <a:uLnTx/>
                <a:uFillTx/>
                <a:latin typeface="Arial"/>
                <a:ea typeface="ＭＳ Ｐゴシック" pitchFamily="34" charset="-128"/>
                <a:cs typeface="Arial"/>
                <a:sym typeface="Arial"/>
              </a:rPr>
              <a:t>Get the care that is right for them</a:t>
            </a:r>
          </a:p>
          <a:p>
            <a:pPr marL="342900" marR="0" lvl="1" indent="-342900" algn="l" defTabSz="914400" rtl="0" eaLnBrk="1" fontAlgn="auto" latinLnBrk="0" hangingPunct="1">
              <a:lnSpc>
                <a:spcPct val="90000"/>
              </a:lnSpc>
              <a:spcBef>
                <a:spcPts val="0"/>
              </a:spcBef>
              <a:spcAft>
                <a:spcPts val="1200"/>
              </a:spcAft>
              <a:buClr>
                <a:srgbClr val="000000"/>
              </a:buClr>
              <a:buSzTx/>
              <a:buFont typeface="Arial" panose="020B0604020202020204" pitchFamily="34" charset="0"/>
              <a:buChar char="•"/>
              <a:tabLst/>
              <a:defRPr/>
            </a:pPr>
            <a:r>
              <a:rPr lang="en-US" sz="2100" kern="0" dirty="0">
                <a:ea typeface="ＭＳ Ｐゴシック" pitchFamily="34" charset="-128"/>
              </a:rPr>
              <a:t>Help other people with their medical planning</a:t>
            </a:r>
            <a:endParaRPr kumimoji="0" lang="en-US" sz="2100" b="0" i="0" u="none" strike="noStrike" kern="0" cap="none" spc="0" normalizeH="0" baseline="0" noProof="0" dirty="0">
              <a:ln>
                <a:noFill/>
              </a:ln>
              <a:solidFill>
                <a:srgbClr val="000000"/>
              </a:solidFill>
              <a:effectLst/>
              <a:uLnTx/>
              <a:uFillTx/>
              <a:latin typeface="Arial"/>
              <a:ea typeface="ＭＳ Ｐゴシック" pitchFamily="34" charset="-128"/>
              <a:cs typeface="Arial"/>
              <a:sym typeface="Arial"/>
            </a:endParaRPr>
          </a:p>
        </p:txBody>
      </p:sp>
      <p:sp>
        <p:nvSpPr>
          <p:cNvPr id="7" name="Rectangle 3">
            <a:extLst>
              <a:ext uri="{FF2B5EF4-FFF2-40B4-BE49-F238E27FC236}">
                <a16:creationId xmlns:a16="http://schemas.microsoft.com/office/drawing/2014/main" id="{C65ED884-DDAE-B54A-811E-0D676AE2C87E}"/>
              </a:ext>
            </a:extLst>
          </p:cNvPr>
          <p:cNvSpPr>
            <a:spLocks noChangeArrowheads="1"/>
          </p:cNvSpPr>
          <p:nvPr/>
        </p:nvSpPr>
        <p:spPr bwMode="auto">
          <a:xfrm>
            <a:off x="5200650" y="4775060"/>
            <a:ext cx="3943350" cy="276999"/>
          </a:xfrm>
          <a:prstGeom prst="rect">
            <a:avLst/>
          </a:prstGeom>
          <a:noFill/>
          <a:ln w="9525">
            <a:noFill/>
            <a:miter lim="800000"/>
            <a:headEnd/>
            <a:tailEnd/>
          </a:ln>
        </p:spPr>
        <p:txBody>
          <a:bodyPr>
            <a:spAutoFit/>
          </a:bodyPr>
          <a:lstStyle/>
          <a:p>
            <a:pPr marL="0" marR="0" lvl="0" indent="0" algn="r" defTabSz="6858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err="1">
                <a:ln>
                  <a:noFill/>
                </a:ln>
                <a:solidFill>
                  <a:srgbClr val="000000"/>
                </a:solidFill>
                <a:effectLst/>
                <a:uLnTx/>
                <a:uFillTx/>
                <a:latin typeface="Arial" charset="0"/>
                <a:ea typeface="ヒラギノ角ゴ Pro W3" charset="-128"/>
                <a:cs typeface=""/>
              </a:rPr>
              <a:t>Sudore</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
              </a:rPr>
              <a:t> RL. &amp; Fried TR. </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
              </a:rPr>
              <a:t>Ann Intern Med, 2010</a:t>
            </a:r>
            <a:endPar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
            </a:endParaRPr>
          </a:p>
        </p:txBody>
      </p:sp>
    </p:spTree>
    <p:extLst>
      <p:ext uri="{BB962C8B-B14F-4D97-AF65-F5344CB8AC3E}">
        <p14:creationId xmlns:p14="http://schemas.microsoft.com/office/powerpoint/2010/main" val="147624212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7A71E58-AA49-5B75-0DEA-2CBA8FEECA1F}"/>
            </a:ext>
          </a:extLst>
        </p:cNvPr>
        <p:cNvGrpSpPr/>
        <p:nvPr/>
      </p:nvGrpSpPr>
      <p:grpSpPr>
        <a:xfrm>
          <a:off x="0" y="0"/>
          <a:ext cx="0" cy="0"/>
          <a:chOff x="0" y="0"/>
          <a:chExt cx="0" cy="0"/>
        </a:xfrm>
      </p:grpSpPr>
      <p:pic>
        <p:nvPicPr>
          <p:cNvPr id="8" name="Picture 7" descr="A screenshot of a website&#10;&#10;AI-generated content may be incorrect.">
            <a:extLst>
              <a:ext uri="{FF2B5EF4-FFF2-40B4-BE49-F238E27FC236}">
                <a16:creationId xmlns:a16="http://schemas.microsoft.com/office/drawing/2014/main" id="{62264B22-E412-54E8-DF68-C28602BD88B1}"/>
              </a:ext>
            </a:extLst>
          </p:cNvPr>
          <p:cNvPicPr>
            <a:picLocks noChangeAspect="1"/>
          </p:cNvPicPr>
          <p:nvPr/>
        </p:nvPicPr>
        <p:blipFill>
          <a:blip r:embed="rId3">
            <a:extLst>
              <a:ext uri="{28A0092B-C50C-407E-A947-70E740481C1C}">
                <a14:useLocalDpi xmlns:a14="http://schemas.microsoft.com/office/drawing/2010/main" val="0"/>
              </a:ext>
            </a:extLst>
          </a:blip>
          <a:srcRect t="1152" b="1400"/>
          <a:stretch/>
        </p:blipFill>
        <p:spPr>
          <a:xfrm>
            <a:off x="2261165" y="138326"/>
            <a:ext cx="4621669" cy="4273740"/>
          </a:xfrm>
          <a:prstGeom prst="rect">
            <a:avLst/>
          </a:prstGeom>
          <a:ln>
            <a:solidFill>
              <a:schemeClr val="accent1"/>
            </a:solidFill>
          </a:ln>
        </p:spPr>
      </p:pic>
      <p:sp>
        <p:nvSpPr>
          <p:cNvPr id="4" name="TextBox 3">
            <a:extLst>
              <a:ext uri="{FF2B5EF4-FFF2-40B4-BE49-F238E27FC236}">
                <a16:creationId xmlns:a16="http://schemas.microsoft.com/office/drawing/2014/main" id="{9B4F3E3E-16EC-B3AF-9F45-F28996C3BDEB}"/>
              </a:ext>
            </a:extLst>
          </p:cNvPr>
          <p:cNvSpPr txBox="1"/>
          <p:nvPr/>
        </p:nvSpPr>
        <p:spPr>
          <a:xfrm>
            <a:off x="2360965" y="2733404"/>
            <a:ext cx="1498651" cy="1757785"/>
          </a:xfrm>
          <a:prstGeom prst="rect">
            <a:avLst/>
          </a:prstGeom>
          <a:noFill/>
          <a:ln w="50800">
            <a:solidFill>
              <a:srgbClr val="FF0000"/>
            </a:solidFill>
          </a:ln>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Arial" charset="0"/>
              <a:ea typeface="ヒラギノ角ゴ Pro W3" charset="-128"/>
              <a:cs typeface="+mn-cs"/>
            </a:endParaRPr>
          </a:p>
        </p:txBody>
      </p:sp>
    </p:spTree>
    <p:extLst>
      <p:ext uri="{BB962C8B-B14F-4D97-AF65-F5344CB8AC3E}">
        <p14:creationId xmlns:p14="http://schemas.microsoft.com/office/powerpoint/2010/main" val="364371420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814B6D8-9E11-D1B2-732E-3CD093961B50}"/>
            </a:ext>
          </a:extLst>
        </p:cNvPr>
        <p:cNvGrpSpPr/>
        <p:nvPr/>
      </p:nvGrpSpPr>
      <p:grpSpPr>
        <a:xfrm>
          <a:off x="0" y="0"/>
          <a:ext cx="0" cy="0"/>
          <a:chOff x="0" y="0"/>
          <a:chExt cx="0" cy="0"/>
        </a:xfrm>
      </p:grpSpPr>
      <p:pic>
        <p:nvPicPr>
          <p:cNvPr id="3" name="Picture 2" descr="A screenshot of a medical care website&#10;&#10;AI-generated content may be incorrect.">
            <a:extLst>
              <a:ext uri="{FF2B5EF4-FFF2-40B4-BE49-F238E27FC236}">
                <a16:creationId xmlns:a16="http://schemas.microsoft.com/office/drawing/2014/main" id="{0E4A8526-6CFB-78BC-A78B-5AE6343B6B2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029200" y="0"/>
            <a:ext cx="3950208" cy="4551843"/>
          </a:xfrm>
          <a:prstGeom prst="rect">
            <a:avLst/>
          </a:prstGeom>
          <a:ln>
            <a:solidFill>
              <a:schemeClr val="accent1"/>
            </a:solidFill>
          </a:ln>
        </p:spPr>
      </p:pic>
      <p:sp>
        <p:nvSpPr>
          <p:cNvPr id="5" name="Title 1">
            <a:extLst>
              <a:ext uri="{FF2B5EF4-FFF2-40B4-BE49-F238E27FC236}">
                <a16:creationId xmlns:a16="http://schemas.microsoft.com/office/drawing/2014/main" id="{4F72F818-F1F0-2AAE-5188-3B803E03297C}"/>
              </a:ext>
            </a:extLst>
          </p:cNvPr>
          <p:cNvSpPr txBox="1">
            <a:spLocks/>
          </p:cNvSpPr>
          <p:nvPr/>
        </p:nvSpPr>
        <p:spPr>
          <a:xfrm>
            <a:off x="94254" y="1629604"/>
            <a:ext cx="4572000" cy="1292633"/>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lang="en-US" sz="3600" b="1" kern="0" dirty="0">
                <a:solidFill>
                  <a:srgbClr val="0F69A1"/>
                </a:solidFill>
              </a:rPr>
              <a:t>Helping People Have a Voice in Their Medical Care</a:t>
            </a:r>
            <a:endParaRPr kumimoji="0" lang="en-US" sz="3600" b="1" i="0" u="none" strike="noStrike" kern="0" cap="none" spc="0" normalizeH="0" baseline="0" noProof="0" dirty="0">
              <a:ln>
                <a:noFill/>
              </a:ln>
              <a:solidFill>
                <a:srgbClr val="0F69A1"/>
              </a:solidFill>
              <a:effectLst/>
              <a:uLnTx/>
              <a:uFillTx/>
              <a:latin typeface="Arial"/>
              <a:cs typeface="Arial"/>
              <a:sym typeface="Arial"/>
            </a:endParaRPr>
          </a:p>
        </p:txBody>
      </p:sp>
    </p:spTree>
    <p:extLst>
      <p:ext uri="{BB962C8B-B14F-4D97-AF65-F5344CB8AC3E}">
        <p14:creationId xmlns:p14="http://schemas.microsoft.com/office/powerpoint/2010/main" val="51844986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1">
            <a:extLst>
              <a:ext uri="{FF2B5EF4-FFF2-40B4-BE49-F238E27FC236}">
                <a16:creationId xmlns:a16="http://schemas.microsoft.com/office/drawing/2014/main" id="{21F97795-2D05-D240-BDFF-496826FAA269}"/>
              </a:ext>
            </a:extLst>
          </p:cNvPr>
          <p:cNvSpPr txBox="1">
            <a:spLocks/>
          </p:cNvSpPr>
          <p:nvPr/>
        </p:nvSpPr>
        <p:spPr>
          <a:xfrm>
            <a:off x="350497" y="60794"/>
            <a:ext cx="8443006" cy="691160"/>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altLang="en-US" sz="3600" b="1" i="0" u="none" strike="noStrike" kern="0" cap="none" spc="0" normalizeH="0" baseline="0" noProof="0" dirty="0">
                <a:ln>
                  <a:noFill/>
                </a:ln>
                <a:solidFill>
                  <a:srgbClr val="0F69A1"/>
                </a:solidFill>
                <a:effectLst/>
                <a:uLnTx/>
                <a:uFillTx/>
                <a:latin typeface="Arial"/>
                <a:cs typeface="Arial"/>
                <a:sym typeface="Arial"/>
              </a:rPr>
              <a:t>Walks People Through Step-by-Step</a:t>
            </a:r>
          </a:p>
        </p:txBody>
      </p:sp>
      <p:pic>
        <p:nvPicPr>
          <p:cNvPr id="2" name="Picture 1" descr="A screenshot of a medical advice&#10;&#10;AI-generated content may be incorrect.">
            <a:extLst>
              <a:ext uri="{FF2B5EF4-FFF2-40B4-BE49-F238E27FC236}">
                <a16:creationId xmlns:a16="http://schemas.microsoft.com/office/drawing/2014/main" id="{C0DED151-3E7E-27EC-2E2E-8D6747CC8664}"/>
              </a:ext>
            </a:extLst>
          </p:cNvPr>
          <p:cNvPicPr>
            <a:picLocks noChangeAspect="1"/>
          </p:cNvPicPr>
          <p:nvPr/>
        </p:nvPicPr>
        <p:blipFill>
          <a:blip r:embed="rId3">
            <a:extLst>
              <a:ext uri="{28A0092B-C50C-407E-A947-70E740481C1C}">
                <a14:useLocalDpi xmlns:a14="http://schemas.microsoft.com/office/drawing/2010/main" val="0"/>
              </a:ext>
            </a:extLst>
          </a:blip>
          <a:srcRect t="394" b="32526"/>
          <a:stretch>
            <a:fillRect/>
          </a:stretch>
        </p:blipFill>
        <p:spPr>
          <a:xfrm>
            <a:off x="2004682" y="779408"/>
            <a:ext cx="5022839" cy="3810334"/>
          </a:xfrm>
          <a:prstGeom prst="rect">
            <a:avLst/>
          </a:prstGeom>
        </p:spPr>
      </p:pic>
    </p:spTree>
    <p:extLst>
      <p:ext uri="{BB962C8B-B14F-4D97-AF65-F5344CB8AC3E}">
        <p14:creationId xmlns:p14="http://schemas.microsoft.com/office/powerpoint/2010/main" val="75539068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5" name="Group 14">
            <a:extLst>
              <a:ext uri="{FF2B5EF4-FFF2-40B4-BE49-F238E27FC236}">
                <a16:creationId xmlns:a16="http://schemas.microsoft.com/office/drawing/2014/main" id="{AF736372-FDD5-684F-AE53-809A99091296}"/>
              </a:ext>
            </a:extLst>
          </p:cNvPr>
          <p:cNvGrpSpPr/>
          <p:nvPr/>
        </p:nvGrpSpPr>
        <p:grpSpPr>
          <a:xfrm>
            <a:off x="301097" y="846945"/>
            <a:ext cx="4320237" cy="2737928"/>
            <a:chOff x="301097" y="846945"/>
            <a:chExt cx="4320237" cy="2737928"/>
          </a:xfrm>
        </p:grpSpPr>
        <p:pic>
          <p:nvPicPr>
            <p:cNvPr id="13" name="Picture 12" descr="A computer with a blank screen&#10;&#10;Description automatically generated with medium confidence">
              <a:extLst>
                <a:ext uri="{FF2B5EF4-FFF2-40B4-BE49-F238E27FC236}">
                  <a16:creationId xmlns:a16="http://schemas.microsoft.com/office/drawing/2014/main" id="{25F9FA49-62D9-634E-8D0F-3291420F8D0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01097" y="846945"/>
              <a:ext cx="4320237" cy="2737928"/>
            </a:xfrm>
            <a:prstGeom prst="rect">
              <a:avLst/>
            </a:prstGeom>
          </p:spPr>
        </p:pic>
        <p:pic>
          <p:nvPicPr>
            <p:cNvPr id="4" name="Content Placeholder 1" descr="Step1-talk-dec-maker.png">
              <a:extLst>
                <a:ext uri="{FF2B5EF4-FFF2-40B4-BE49-F238E27FC236}">
                  <a16:creationId xmlns:a16="http://schemas.microsoft.com/office/drawing/2014/main" id="{8B8A2AA6-3507-2349-B3DC-FB82075A38B0}"/>
                </a:ext>
              </a:extLst>
            </p:cNvPr>
            <p:cNvPicPr>
              <a:picLocks noChangeAspect="1"/>
            </p:cNvPicPr>
            <p:nvPr/>
          </p:nvPicPr>
          <p:blipFill rotWithShape="1">
            <a:blip r:embed="rId4">
              <a:extLst>
                <a:ext uri="{28A0092B-C50C-407E-A947-70E740481C1C}">
                  <a14:useLocalDpi xmlns:a14="http://schemas.microsoft.com/office/drawing/2010/main" val="0"/>
                </a:ext>
              </a:extLst>
            </a:blip>
            <a:srcRect t="45" r="206" b="3333"/>
            <a:stretch/>
          </p:blipFill>
          <p:spPr>
            <a:xfrm>
              <a:off x="920634" y="971550"/>
              <a:ext cx="3251633" cy="1752600"/>
            </a:xfrm>
            <a:prstGeom prst="rect">
              <a:avLst/>
            </a:prstGeom>
            <a:noFill/>
            <a:ln>
              <a:noFill/>
            </a:ln>
          </p:spPr>
        </p:pic>
      </p:grpSp>
      <p:grpSp>
        <p:nvGrpSpPr>
          <p:cNvPr id="23" name="Group 22">
            <a:extLst>
              <a:ext uri="{FF2B5EF4-FFF2-40B4-BE49-F238E27FC236}">
                <a16:creationId xmlns:a16="http://schemas.microsoft.com/office/drawing/2014/main" id="{19B8B2C4-751A-6A47-A6CD-C9E50E4552A9}"/>
              </a:ext>
            </a:extLst>
          </p:cNvPr>
          <p:cNvGrpSpPr/>
          <p:nvPr/>
        </p:nvGrpSpPr>
        <p:grpSpPr>
          <a:xfrm>
            <a:off x="4494555" y="1671052"/>
            <a:ext cx="4320237" cy="2737928"/>
            <a:chOff x="4494555" y="1671052"/>
            <a:chExt cx="4320237" cy="2737928"/>
          </a:xfrm>
        </p:grpSpPr>
        <p:pic>
          <p:nvPicPr>
            <p:cNvPr id="14" name="Picture 13" descr="A computer with a blank screen&#10;&#10;Description automatically generated with medium confidence">
              <a:extLst>
                <a:ext uri="{FF2B5EF4-FFF2-40B4-BE49-F238E27FC236}">
                  <a16:creationId xmlns:a16="http://schemas.microsoft.com/office/drawing/2014/main" id="{953DEE4C-4D8D-6943-8642-7D632310962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494555" y="1671052"/>
              <a:ext cx="4320237" cy="2737928"/>
            </a:xfrm>
            <a:prstGeom prst="rect">
              <a:avLst/>
            </a:prstGeom>
          </p:spPr>
        </p:pic>
        <p:pic>
          <p:nvPicPr>
            <p:cNvPr id="6" name="Content Placeholder 1" descr="Screen Shot 2013-11-03 at 12.18.00 PM.png">
              <a:extLst>
                <a:ext uri="{FF2B5EF4-FFF2-40B4-BE49-F238E27FC236}">
                  <a16:creationId xmlns:a16="http://schemas.microsoft.com/office/drawing/2014/main" id="{DF11C682-BFF3-D146-B8D1-6814AF3C9A9C}"/>
                </a:ext>
              </a:extLst>
            </p:cNvPr>
            <p:cNvPicPr>
              <a:picLocks noChangeAspect="1"/>
            </p:cNvPicPr>
            <p:nvPr/>
          </p:nvPicPr>
          <p:blipFill rotWithShape="1">
            <a:blip r:embed="rId5">
              <a:extLst>
                <a:ext uri="{28A0092B-C50C-407E-A947-70E740481C1C}">
                  <a14:useLocalDpi xmlns:a14="http://schemas.microsoft.com/office/drawing/2010/main" val="0"/>
                </a:ext>
              </a:extLst>
            </a:blip>
            <a:srcRect l="450" t="1584" r="466"/>
            <a:stretch/>
          </p:blipFill>
          <p:spPr>
            <a:xfrm>
              <a:off x="5125170" y="1809750"/>
              <a:ext cx="3238097" cy="1705872"/>
            </a:xfrm>
            <a:prstGeom prst="rect">
              <a:avLst/>
            </a:prstGeom>
          </p:spPr>
        </p:pic>
      </p:grpSp>
      <p:sp>
        <p:nvSpPr>
          <p:cNvPr id="7" name="TextBox 6">
            <a:extLst>
              <a:ext uri="{FF2B5EF4-FFF2-40B4-BE49-F238E27FC236}">
                <a16:creationId xmlns:a16="http://schemas.microsoft.com/office/drawing/2014/main" id="{CE2BE68A-A1F2-7E4C-8E2F-A90AA84947CA}"/>
              </a:ext>
            </a:extLst>
          </p:cNvPr>
          <p:cNvSpPr txBox="1"/>
          <p:nvPr/>
        </p:nvSpPr>
        <p:spPr>
          <a:xfrm>
            <a:off x="3536414" y="4753853"/>
            <a:ext cx="5685623" cy="469359"/>
          </a:xfrm>
          <a:prstGeom prst="rect">
            <a:avLst/>
          </a:prstGeom>
          <a:noFill/>
        </p:spPr>
        <p:txBody>
          <a:bodyPr wrap="square" rtlCol="0">
            <a:spAutoFit/>
          </a:bodyPr>
          <a:lstStyle/>
          <a:p>
            <a:pPr defTabSz="685800" eaLnBrk="1" fontAlgn="auto" hangingPunct="1">
              <a:spcBef>
                <a:spcPts val="0"/>
              </a:spcBef>
              <a:spcAft>
                <a:spcPts val="0"/>
              </a:spcAft>
              <a:buClr>
                <a:srgbClr val="000000"/>
              </a:buClr>
            </a:pPr>
            <a:r>
              <a:rPr lang="en-US" sz="1400" kern="0" dirty="0">
                <a:solidFill>
                  <a:srgbClr val="000000"/>
                </a:solidFill>
                <a:latin typeface="Arial"/>
                <a:cs typeface="Arial"/>
                <a:sym typeface="Arial"/>
                <a:hlinkClick r:id="rId6"/>
              </a:rPr>
              <a:t>Sudore, et al. JAGS 2021.</a:t>
            </a:r>
            <a:r>
              <a:rPr lang="en-US" sz="1350" kern="0" dirty="0">
                <a:solidFill>
                  <a:srgbClr val="000000"/>
                </a:solidFill>
                <a:latin typeface="Arial"/>
                <a:cs typeface="Arial"/>
                <a:sym typeface="Arial"/>
                <a:hlinkClick r:id="rId6"/>
              </a:rPr>
              <a:t> https://pubmed.ncbi.nlm.nih.gov/34081773/</a:t>
            </a:r>
            <a:endParaRPr lang="en-US" sz="1350" kern="0" dirty="0">
              <a:solidFill>
                <a:srgbClr val="000000"/>
              </a:solidFill>
              <a:latin typeface="Arial"/>
              <a:cs typeface="Arial"/>
              <a:sym typeface="Arial"/>
            </a:endParaRPr>
          </a:p>
          <a:p>
            <a:pPr defTabSz="685800" eaLnBrk="1" fontAlgn="auto" hangingPunct="1">
              <a:spcBef>
                <a:spcPts val="0"/>
              </a:spcBef>
              <a:spcAft>
                <a:spcPts val="0"/>
              </a:spcAft>
              <a:buClr>
                <a:srgbClr val="000000"/>
              </a:buClr>
            </a:pPr>
            <a:endParaRPr lang="en-US" sz="1050" kern="0" dirty="0">
              <a:solidFill>
                <a:srgbClr val="000000"/>
              </a:solidFill>
              <a:latin typeface="Arial"/>
              <a:cs typeface="Arial"/>
              <a:sym typeface="Arial"/>
            </a:endParaRPr>
          </a:p>
        </p:txBody>
      </p:sp>
      <p:sp>
        <p:nvSpPr>
          <p:cNvPr id="10" name="Rectangle 9">
            <a:extLst>
              <a:ext uri="{FF2B5EF4-FFF2-40B4-BE49-F238E27FC236}">
                <a16:creationId xmlns:a16="http://schemas.microsoft.com/office/drawing/2014/main" id="{EC818DEC-776A-E241-BF9D-D14BB26EA5C6}"/>
              </a:ext>
            </a:extLst>
          </p:cNvPr>
          <p:cNvSpPr/>
          <p:nvPr/>
        </p:nvSpPr>
        <p:spPr>
          <a:xfrm>
            <a:off x="80695" y="3762041"/>
            <a:ext cx="4320237" cy="707886"/>
          </a:xfrm>
          <a:prstGeom prst="rect">
            <a:avLst/>
          </a:prstGeom>
        </p:spPr>
        <p:txBody>
          <a:bodyPr wrap="square">
            <a:spAutoFit/>
          </a:bodyPr>
          <a:lstStyle/>
          <a:p>
            <a:pPr algn="ctr"/>
            <a:r>
              <a:rPr lang="en-US" altLang="en-US" sz="2000" dirty="0">
                <a:solidFill>
                  <a:srgbClr val="0F69A1"/>
                </a:solidFill>
                <a:latin typeface="Arial" panose="020B0604020202020204" pitchFamily="34" charset="0"/>
                <a:cs typeface="Arial" panose="020B0604020202020204" pitchFamily="34" charset="0"/>
              </a:rPr>
              <a:t>5</a:t>
            </a:r>
            <a:r>
              <a:rPr lang="en-US" altLang="en-US" sz="2000" baseline="30000" dirty="0">
                <a:solidFill>
                  <a:srgbClr val="0F69A1"/>
                </a:solidFill>
                <a:latin typeface="Arial" panose="020B0604020202020204" pitchFamily="34" charset="0"/>
                <a:cs typeface="Arial" panose="020B0604020202020204" pitchFamily="34" charset="0"/>
              </a:rPr>
              <a:t>th</a:t>
            </a:r>
            <a:r>
              <a:rPr lang="en-US" altLang="en-US" sz="2000" dirty="0">
                <a:solidFill>
                  <a:srgbClr val="0F69A1"/>
                </a:solidFill>
                <a:latin typeface="Arial" panose="020B0604020202020204" pitchFamily="34" charset="0"/>
                <a:cs typeface="Arial" panose="020B0604020202020204" pitchFamily="34" charset="0"/>
              </a:rPr>
              <a:t>-grade reading level</a:t>
            </a:r>
          </a:p>
          <a:p>
            <a:pPr algn="ctr"/>
            <a:r>
              <a:rPr lang="en-US" sz="2000" dirty="0">
                <a:solidFill>
                  <a:srgbClr val="0F69A1"/>
                </a:solidFill>
                <a:latin typeface="Arial" panose="020B0604020202020204" pitchFamily="34" charset="0"/>
                <a:cs typeface="Arial" panose="020B0604020202020204" pitchFamily="34" charset="0"/>
              </a:rPr>
              <a:t>Narration and closed captioning</a:t>
            </a:r>
            <a:endParaRPr lang="en-US" sz="2000" dirty="0">
              <a:solidFill>
                <a:srgbClr val="0F69A1"/>
              </a:solidFill>
            </a:endParaRPr>
          </a:p>
        </p:txBody>
      </p:sp>
      <p:sp>
        <p:nvSpPr>
          <p:cNvPr id="2" name="Rectangle 1">
            <a:extLst>
              <a:ext uri="{FF2B5EF4-FFF2-40B4-BE49-F238E27FC236}">
                <a16:creationId xmlns:a16="http://schemas.microsoft.com/office/drawing/2014/main" id="{B577D9C6-C7F9-AF48-8C92-7397E09006EA}"/>
              </a:ext>
            </a:extLst>
          </p:cNvPr>
          <p:cNvSpPr/>
          <p:nvPr/>
        </p:nvSpPr>
        <p:spPr>
          <a:xfrm>
            <a:off x="4265890" y="707923"/>
            <a:ext cx="763310" cy="241381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F6844A30-1B56-0545-9069-BEE02547F71A}"/>
              </a:ext>
            </a:extLst>
          </p:cNvPr>
          <p:cNvSpPr/>
          <p:nvPr/>
        </p:nvSpPr>
        <p:spPr>
          <a:xfrm>
            <a:off x="8458728" y="1039528"/>
            <a:ext cx="641028" cy="288846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1A220CE7-9412-864F-94C7-34DB3E07C026}"/>
              </a:ext>
            </a:extLst>
          </p:cNvPr>
          <p:cNvSpPr/>
          <p:nvPr/>
        </p:nvSpPr>
        <p:spPr>
          <a:xfrm>
            <a:off x="4400932" y="846945"/>
            <a:ext cx="4310449" cy="82410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ysClr val="windowText" lastClr="000000"/>
              </a:solidFill>
            </a:endParaRPr>
          </a:p>
        </p:txBody>
      </p:sp>
      <p:sp>
        <p:nvSpPr>
          <p:cNvPr id="16" name="Rectangle 15">
            <a:extLst>
              <a:ext uri="{FF2B5EF4-FFF2-40B4-BE49-F238E27FC236}">
                <a16:creationId xmlns:a16="http://schemas.microsoft.com/office/drawing/2014/main" id="{CBAD871C-693E-254A-8192-01D9AC0CABAE}"/>
              </a:ext>
            </a:extLst>
          </p:cNvPr>
          <p:cNvSpPr/>
          <p:nvPr/>
        </p:nvSpPr>
        <p:spPr>
          <a:xfrm>
            <a:off x="358870" y="51724"/>
            <a:ext cx="4310449" cy="82410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ysClr val="windowText" lastClr="000000"/>
              </a:solidFill>
            </a:endParaRPr>
          </a:p>
        </p:txBody>
      </p:sp>
      <p:sp>
        <p:nvSpPr>
          <p:cNvPr id="3" name="Rectangle 2">
            <a:extLst>
              <a:ext uri="{FF2B5EF4-FFF2-40B4-BE49-F238E27FC236}">
                <a16:creationId xmlns:a16="http://schemas.microsoft.com/office/drawing/2014/main" id="{E0328DC2-1592-2943-AA12-5D52F86F419A}"/>
              </a:ext>
            </a:extLst>
          </p:cNvPr>
          <p:cNvSpPr/>
          <p:nvPr/>
        </p:nvSpPr>
        <p:spPr>
          <a:xfrm>
            <a:off x="800100" y="23446"/>
            <a:ext cx="7543800" cy="646331"/>
          </a:xfrm>
          <a:prstGeom prst="rect">
            <a:avLst/>
          </a:prstGeom>
        </p:spPr>
        <p:txBody>
          <a:bodyPr wrap="square">
            <a:spAutoFit/>
          </a:bodyPr>
          <a:lstStyle/>
          <a:p>
            <a:pPr algn="ctr"/>
            <a:r>
              <a:rPr lang="en-US" altLang="en-US" sz="3600" b="1" dirty="0">
                <a:solidFill>
                  <a:srgbClr val="0F69A1"/>
                </a:solidFill>
                <a:latin typeface="Arial" panose="020B0604020202020204" pitchFamily="34" charset="0"/>
                <a:cs typeface="Arial" panose="020B0604020202020204" pitchFamily="34" charset="0"/>
              </a:rPr>
              <a:t>Shows “How To” Videos</a:t>
            </a:r>
            <a:endParaRPr lang="en-US" sz="3600" dirty="0">
              <a:solidFill>
                <a:srgbClr val="0F69A1"/>
              </a:solidFill>
            </a:endParaRPr>
          </a:p>
        </p:txBody>
      </p:sp>
      <p:pic>
        <p:nvPicPr>
          <p:cNvPr id="17" name="Picture 16" descr="A screenshot of a video&#10;&#10;AI-generated content may be incorrect.">
            <a:extLst>
              <a:ext uri="{FF2B5EF4-FFF2-40B4-BE49-F238E27FC236}">
                <a16:creationId xmlns:a16="http://schemas.microsoft.com/office/drawing/2014/main" id="{15A2A7BF-8BC3-18C8-C81B-CFA9971BF3C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090049" y="1258998"/>
            <a:ext cx="2996640" cy="1752600"/>
          </a:xfrm>
          <a:prstGeom prst="rect">
            <a:avLst/>
          </a:prstGeom>
        </p:spPr>
      </p:pic>
      <p:pic>
        <p:nvPicPr>
          <p:cNvPr id="19" name="Picture 18" descr="A screenshot of a video&#10;&#10;AI-generated content may be incorrect.">
            <a:extLst>
              <a:ext uri="{FF2B5EF4-FFF2-40B4-BE49-F238E27FC236}">
                <a16:creationId xmlns:a16="http://schemas.microsoft.com/office/drawing/2014/main" id="{82014C9A-2854-595E-6BD1-C24780F6F335}"/>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5298194" y="2105936"/>
            <a:ext cx="2981953" cy="1705872"/>
          </a:xfrm>
          <a:prstGeom prst="rect">
            <a:avLst/>
          </a:prstGeom>
        </p:spPr>
      </p:pic>
    </p:spTree>
    <p:extLst>
      <p:ext uri="{BB962C8B-B14F-4D97-AF65-F5344CB8AC3E}">
        <p14:creationId xmlns:p14="http://schemas.microsoft.com/office/powerpoint/2010/main" val="35018212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Content Placeholder 6">
            <a:extLst>
              <a:ext uri="{FF2B5EF4-FFF2-40B4-BE49-F238E27FC236}">
                <a16:creationId xmlns:a16="http://schemas.microsoft.com/office/drawing/2014/main" id="{67FDB777-0E35-5448-9BC3-47BC32209E1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8937" y="2008835"/>
            <a:ext cx="2041426" cy="1376483"/>
          </a:xfrm>
          <a:prstGeom prst="rect">
            <a:avLst/>
          </a:prstGeom>
        </p:spPr>
      </p:pic>
      <p:sp>
        <p:nvSpPr>
          <p:cNvPr id="2" name="Title 1">
            <a:extLst>
              <a:ext uri="{FF2B5EF4-FFF2-40B4-BE49-F238E27FC236}">
                <a16:creationId xmlns:a16="http://schemas.microsoft.com/office/drawing/2014/main" id="{81B21B2E-7D35-0842-BD2D-85A4CD8AB042}"/>
              </a:ext>
            </a:extLst>
          </p:cNvPr>
          <p:cNvSpPr txBox="1">
            <a:spLocks/>
          </p:cNvSpPr>
          <p:nvPr/>
        </p:nvSpPr>
        <p:spPr>
          <a:xfrm>
            <a:off x="0" y="180753"/>
            <a:ext cx="9144000" cy="857250"/>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algn="ctr" eaLnBrk="1" fontAlgn="auto" hangingPunct="1"/>
            <a:r>
              <a:rPr lang="en-US" sz="2800" b="1" kern="0" dirty="0">
                <a:solidFill>
                  <a:srgbClr val="0F69A1"/>
                </a:solidFill>
              </a:rPr>
              <a:t>Integrates Easy-To-Read Legal ADs for </a:t>
            </a:r>
          </a:p>
          <a:p>
            <a:pPr algn="ctr" eaLnBrk="1" fontAlgn="auto" hangingPunct="1"/>
            <a:r>
              <a:rPr lang="en-US" sz="2800" b="1" kern="0" dirty="0">
                <a:solidFill>
                  <a:srgbClr val="0F69A1"/>
                </a:solidFill>
              </a:rPr>
              <a:t>US States in English, Spanish, Chinese, and More</a:t>
            </a:r>
          </a:p>
        </p:txBody>
      </p:sp>
      <p:pic>
        <p:nvPicPr>
          <p:cNvPr id="4" name="Picture 3" descr="A screenshot of a cell phone&#10;&#10;Description automatically generated">
            <a:extLst>
              <a:ext uri="{FF2B5EF4-FFF2-40B4-BE49-F238E27FC236}">
                <a16:creationId xmlns:a16="http://schemas.microsoft.com/office/drawing/2014/main" id="{8161E071-7545-044B-A01A-7ADE6DC6B2F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298668" y="1360690"/>
            <a:ext cx="2091089" cy="2694040"/>
          </a:xfrm>
          <a:prstGeom prst="rect">
            <a:avLst/>
          </a:prstGeom>
          <a:ln w="25400">
            <a:solidFill>
              <a:srgbClr val="0070C0"/>
            </a:solidFill>
          </a:ln>
        </p:spPr>
      </p:pic>
      <p:pic>
        <p:nvPicPr>
          <p:cNvPr id="5" name="Picture 4" descr="Graphical user interface, text, application, email&#10;&#10;Description automatically generated">
            <a:extLst>
              <a:ext uri="{FF2B5EF4-FFF2-40B4-BE49-F238E27FC236}">
                <a16:creationId xmlns:a16="http://schemas.microsoft.com/office/drawing/2014/main" id="{B343C05E-9484-1340-A972-4CF774DA610A}"/>
              </a:ext>
            </a:extLst>
          </p:cNvPr>
          <p:cNvPicPr>
            <a:picLocks noChangeAspect="1"/>
          </p:cNvPicPr>
          <p:nvPr/>
        </p:nvPicPr>
        <p:blipFill>
          <a:blip r:embed="rId5"/>
          <a:stretch>
            <a:fillRect/>
          </a:stretch>
        </p:blipFill>
        <p:spPr>
          <a:xfrm>
            <a:off x="4600594" y="1360690"/>
            <a:ext cx="2074897" cy="2694040"/>
          </a:xfrm>
          <a:prstGeom prst="rect">
            <a:avLst/>
          </a:prstGeom>
          <a:ln w="25400">
            <a:solidFill>
              <a:srgbClr val="0070C0"/>
            </a:solidFill>
          </a:ln>
        </p:spPr>
      </p:pic>
      <p:pic>
        <p:nvPicPr>
          <p:cNvPr id="6" name="Picture 5" descr="Graphical user interface, text, application&#10;&#10;Description automatically generated">
            <a:extLst>
              <a:ext uri="{FF2B5EF4-FFF2-40B4-BE49-F238E27FC236}">
                <a16:creationId xmlns:a16="http://schemas.microsoft.com/office/drawing/2014/main" id="{2EBAD569-8883-1C46-9601-49C41BB9ED20}"/>
              </a:ext>
            </a:extLst>
          </p:cNvPr>
          <p:cNvPicPr>
            <a:picLocks noChangeAspect="1"/>
          </p:cNvPicPr>
          <p:nvPr/>
        </p:nvPicPr>
        <p:blipFill>
          <a:blip r:embed="rId6"/>
          <a:stretch>
            <a:fillRect/>
          </a:stretch>
        </p:blipFill>
        <p:spPr>
          <a:xfrm>
            <a:off x="6886328" y="1360690"/>
            <a:ext cx="2071156" cy="2694040"/>
          </a:xfrm>
          <a:prstGeom prst="rect">
            <a:avLst/>
          </a:prstGeom>
          <a:ln w="25400">
            <a:solidFill>
              <a:srgbClr val="0070C0"/>
            </a:solidFill>
          </a:ln>
        </p:spPr>
      </p:pic>
    </p:spTree>
    <p:extLst>
      <p:ext uri="{BB962C8B-B14F-4D97-AF65-F5344CB8AC3E}">
        <p14:creationId xmlns:p14="http://schemas.microsoft.com/office/powerpoint/2010/main" val="167893730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Box 14">
            <a:extLst>
              <a:ext uri="{FF2B5EF4-FFF2-40B4-BE49-F238E27FC236}">
                <a16:creationId xmlns:a16="http://schemas.microsoft.com/office/drawing/2014/main" id="{2E4A119D-4009-5343-86C7-4CD163E3130A}"/>
              </a:ext>
            </a:extLst>
          </p:cNvPr>
          <p:cNvSpPr txBox="1">
            <a:spLocks noChangeArrowheads="1"/>
          </p:cNvSpPr>
          <p:nvPr/>
        </p:nvSpPr>
        <p:spPr bwMode="auto">
          <a:xfrm>
            <a:off x="-76200" y="800100"/>
            <a:ext cx="9296400" cy="461665"/>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3200">
                <a:solidFill>
                  <a:schemeClr val="tx1"/>
                </a:solidFill>
                <a:latin typeface="Arial" charset="0"/>
                <a:ea typeface="ＭＳ Ｐゴシック" charset="-128"/>
              </a:defRPr>
            </a:lvl1pPr>
            <a:lvl2pPr marL="742950" indent="-285750">
              <a:defRPr sz="3200">
                <a:solidFill>
                  <a:schemeClr val="tx1"/>
                </a:solidFill>
                <a:latin typeface="Arial" charset="0"/>
                <a:ea typeface="ＭＳ Ｐゴシック" charset="-128"/>
              </a:defRPr>
            </a:lvl2pPr>
            <a:lvl3pPr marL="1143000" indent="-228600">
              <a:defRPr sz="3200">
                <a:solidFill>
                  <a:schemeClr val="tx1"/>
                </a:solidFill>
                <a:latin typeface="Arial" charset="0"/>
                <a:ea typeface="ＭＳ Ｐゴシック" charset="-128"/>
              </a:defRPr>
            </a:lvl3pPr>
            <a:lvl4pPr marL="1600200" indent="-228600">
              <a:defRPr sz="3200">
                <a:solidFill>
                  <a:schemeClr val="tx1"/>
                </a:solidFill>
                <a:latin typeface="Arial" charset="0"/>
                <a:ea typeface="ＭＳ Ｐゴシック" charset="-128"/>
              </a:defRPr>
            </a:lvl4pPr>
            <a:lvl5pPr marL="2057400" indent="-228600">
              <a:defRPr sz="3200">
                <a:solidFill>
                  <a:schemeClr val="tx1"/>
                </a:solidFill>
                <a:latin typeface="Arial" charset="0"/>
                <a:ea typeface="ＭＳ Ｐゴシック" charset="-128"/>
              </a:defRPr>
            </a:lvl5pPr>
            <a:lvl6pPr marL="2514600" indent="-228600" eaLnBrk="0" fontAlgn="base" hangingPunct="0">
              <a:spcBef>
                <a:spcPct val="0"/>
              </a:spcBef>
              <a:spcAft>
                <a:spcPct val="0"/>
              </a:spcAft>
              <a:defRPr sz="3200">
                <a:solidFill>
                  <a:schemeClr val="tx1"/>
                </a:solidFill>
                <a:latin typeface="Arial" charset="0"/>
                <a:ea typeface="ＭＳ Ｐゴシック" charset="-128"/>
              </a:defRPr>
            </a:lvl6pPr>
            <a:lvl7pPr marL="2971800" indent="-228600" eaLnBrk="0" fontAlgn="base" hangingPunct="0">
              <a:spcBef>
                <a:spcPct val="0"/>
              </a:spcBef>
              <a:spcAft>
                <a:spcPct val="0"/>
              </a:spcAft>
              <a:defRPr sz="3200">
                <a:solidFill>
                  <a:schemeClr val="tx1"/>
                </a:solidFill>
                <a:latin typeface="Arial" charset="0"/>
                <a:ea typeface="ＭＳ Ｐゴシック" charset="-128"/>
              </a:defRPr>
            </a:lvl7pPr>
            <a:lvl8pPr marL="3429000" indent="-228600" eaLnBrk="0" fontAlgn="base" hangingPunct="0">
              <a:spcBef>
                <a:spcPct val="0"/>
              </a:spcBef>
              <a:spcAft>
                <a:spcPct val="0"/>
              </a:spcAft>
              <a:defRPr sz="3200">
                <a:solidFill>
                  <a:schemeClr val="tx1"/>
                </a:solidFill>
                <a:latin typeface="Arial" charset="0"/>
                <a:ea typeface="ＭＳ Ｐゴシック" charset="-128"/>
              </a:defRPr>
            </a:lvl8pPr>
            <a:lvl9pPr marL="3886200" indent="-228600" eaLnBrk="0" fontAlgn="base" hangingPunct="0">
              <a:spcBef>
                <a:spcPct val="0"/>
              </a:spcBef>
              <a:spcAft>
                <a:spcPct val="0"/>
              </a:spcAft>
              <a:defRPr sz="3200">
                <a:solidFill>
                  <a:schemeClr val="tx1"/>
                </a:solidFill>
                <a:latin typeface="Arial" charset="0"/>
                <a:ea typeface="ＭＳ Ｐゴシック" charset="-128"/>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2400" b="0" i="0" u="none" strike="noStrike" kern="1200" cap="none" spc="0" normalizeH="0" baseline="0" noProof="0">
              <a:ln>
                <a:noFill/>
              </a:ln>
              <a:solidFill>
                <a:srgbClr val="000000"/>
              </a:solidFill>
              <a:effectLst/>
              <a:uLnTx/>
              <a:uFillTx/>
              <a:latin typeface="Arial" charset="0"/>
              <a:ea typeface="ＭＳ Ｐゴシック" charset="-128"/>
              <a:cs typeface="+mn-cs"/>
            </a:endParaRPr>
          </a:p>
        </p:txBody>
      </p:sp>
      <p:sp>
        <p:nvSpPr>
          <p:cNvPr id="2" name="Title 1">
            <a:extLst>
              <a:ext uri="{FF2B5EF4-FFF2-40B4-BE49-F238E27FC236}">
                <a16:creationId xmlns:a16="http://schemas.microsoft.com/office/drawing/2014/main" id="{2557C611-5567-2249-BA58-D0E1DD14FCCF}"/>
              </a:ext>
            </a:extLst>
          </p:cNvPr>
          <p:cNvSpPr>
            <a:spLocks noGrp="1"/>
          </p:cNvSpPr>
          <p:nvPr>
            <p:ph type="title"/>
          </p:nvPr>
        </p:nvSpPr>
        <p:spPr>
          <a:xfrm>
            <a:off x="3313758" y="40697"/>
            <a:ext cx="5830242" cy="857250"/>
          </a:xfrm>
        </p:spPr>
        <p:txBody>
          <a:bodyPr/>
          <a:lstStyle/>
          <a:p>
            <a:r>
              <a:rPr lang="en-US" sz="2400" b="1" dirty="0">
                <a:solidFill>
                  <a:srgbClr val="0F69A1"/>
                </a:solidFill>
              </a:rPr>
              <a:t>A Focus on Quality of Life and Values:</a:t>
            </a:r>
            <a:br>
              <a:rPr lang="en-US" sz="2400" b="1" dirty="0">
                <a:solidFill>
                  <a:srgbClr val="0F69A1"/>
                </a:solidFill>
              </a:rPr>
            </a:br>
            <a:r>
              <a:rPr lang="en-US" sz="2400" b="1" dirty="0">
                <a:solidFill>
                  <a:srgbClr val="0F69A1"/>
                </a:solidFill>
              </a:rPr>
              <a:t>Space to Explain Wishes</a:t>
            </a:r>
          </a:p>
        </p:txBody>
      </p:sp>
      <p:pic>
        <p:nvPicPr>
          <p:cNvPr id="5" name="Content Placeholder 4" descr="A screenshot of a cell phone&#10;&#10;Description automatically generated">
            <a:extLst>
              <a:ext uri="{FF2B5EF4-FFF2-40B4-BE49-F238E27FC236}">
                <a16:creationId xmlns:a16="http://schemas.microsoft.com/office/drawing/2014/main" id="{CC8A211B-121E-3B46-99B6-5F2624486BDB}"/>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87085" y="101171"/>
            <a:ext cx="2926056" cy="3775441"/>
          </a:xfrm>
          <a:noFill/>
          <a:ln>
            <a:solidFill>
              <a:srgbClr val="264DC3"/>
            </a:solidFill>
          </a:ln>
        </p:spPr>
      </p:pic>
      <p:pic>
        <p:nvPicPr>
          <p:cNvPr id="7" name="Picture 6" descr="A screenshot of a social media post&#10;&#10;Description automatically generated">
            <a:extLst>
              <a:ext uri="{FF2B5EF4-FFF2-40B4-BE49-F238E27FC236}">
                <a16:creationId xmlns:a16="http://schemas.microsoft.com/office/drawing/2014/main" id="{AB697567-780C-DB42-98DD-62F50B596760}"/>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108959" y="932361"/>
            <a:ext cx="2944670" cy="3831438"/>
          </a:xfrm>
          <a:prstGeom prst="rect">
            <a:avLst/>
          </a:prstGeom>
          <a:ln>
            <a:solidFill>
              <a:srgbClr val="264DC3"/>
            </a:solidFill>
          </a:ln>
        </p:spPr>
      </p:pic>
      <p:pic>
        <p:nvPicPr>
          <p:cNvPr id="9" name="Picture 8" descr="A screenshot of a social media post&#10;&#10;Description automatically generated">
            <a:extLst>
              <a:ext uri="{FF2B5EF4-FFF2-40B4-BE49-F238E27FC236}">
                <a16:creationId xmlns:a16="http://schemas.microsoft.com/office/drawing/2014/main" id="{BB2910BA-1E23-D648-8076-F2592960B6AB}"/>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156960" y="1226607"/>
            <a:ext cx="2895600" cy="3831439"/>
          </a:xfrm>
          <a:prstGeom prst="rect">
            <a:avLst/>
          </a:prstGeom>
          <a:ln>
            <a:solidFill>
              <a:srgbClr val="264DC3"/>
            </a:solidFill>
          </a:ln>
        </p:spPr>
      </p:pic>
      <p:cxnSp>
        <p:nvCxnSpPr>
          <p:cNvPr id="11" name="Straight Arrow Connector 10">
            <a:extLst>
              <a:ext uri="{FF2B5EF4-FFF2-40B4-BE49-F238E27FC236}">
                <a16:creationId xmlns:a16="http://schemas.microsoft.com/office/drawing/2014/main" id="{2734E5A7-9E4F-3145-8770-9F31C245797D}"/>
              </a:ext>
            </a:extLst>
          </p:cNvPr>
          <p:cNvCxnSpPr>
            <a:cxnSpLocks/>
          </p:cNvCxnSpPr>
          <p:nvPr/>
        </p:nvCxnSpPr>
        <p:spPr>
          <a:xfrm flipV="1">
            <a:off x="1484812" y="3590365"/>
            <a:ext cx="0" cy="681192"/>
          </a:xfrm>
          <a:prstGeom prst="straightConnector1">
            <a:avLst/>
          </a:prstGeom>
          <a:ln w="63500">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Connector 11">
            <a:extLst>
              <a:ext uri="{FF2B5EF4-FFF2-40B4-BE49-F238E27FC236}">
                <a16:creationId xmlns:a16="http://schemas.microsoft.com/office/drawing/2014/main" id="{5587C579-DB12-6B47-A278-107D0F07E839}"/>
              </a:ext>
            </a:extLst>
          </p:cNvPr>
          <p:cNvCxnSpPr/>
          <p:nvPr/>
        </p:nvCxnSpPr>
        <p:spPr>
          <a:xfrm>
            <a:off x="1460195" y="2190750"/>
            <a:ext cx="1187755"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BC8EB7D3-E76D-004F-97F6-227AB03F7AAB}"/>
              </a:ext>
            </a:extLst>
          </p:cNvPr>
          <p:cNvCxnSpPr/>
          <p:nvPr/>
        </p:nvCxnSpPr>
        <p:spPr>
          <a:xfrm>
            <a:off x="4208691" y="2038350"/>
            <a:ext cx="1657350" cy="0"/>
          </a:xfrm>
          <a:prstGeom prst="line">
            <a:avLst/>
          </a:prstGeom>
          <a:ln w="15875">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72A93302-3B9F-FA43-8F03-0E29513A6359}"/>
              </a:ext>
            </a:extLst>
          </p:cNvPr>
          <p:cNvCxnSpPr>
            <a:cxnSpLocks/>
          </p:cNvCxnSpPr>
          <p:nvPr/>
        </p:nvCxnSpPr>
        <p:spPr>
          <a:xfrm>
            <a:off x="4343400" y="4400550"/>
            <a:ext cx="1200150"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 name="Straight Arrow Connector 2">
            <a:extLst>
              <a:ext uri="{FF2B5EF4-FFF2-40B4-BE49-F238E27FC236}">
                <a16:creationId xmlns:a16="http://schemas.microsoft.com/office/drawing/2014/main" id="{8E0195AD-8A4C-AD9C-B9F9-312C01659DCC}"/>
              </a:ext>
            </a:extLst>
          </p:cNvPr>
          <p:cNvCxnSpPr>
            <a:cxnSpLocks/>
          </p:cNvCxnSpPr>
          <p:nvPr/>
        </p:nvCxnSpPr>
        <p:spPr>
          <a:xfrm>
            <a:off x="7567749" y="897947"/>
            <a:ext cx="0" cy="796382"/>
          </a:xfrm>
          <a:prstGeom prst="straightConnector1">
            <a:avLst/>
          </a:prstGeom>
          <a:ln w="63500">
            <a:solidFill>
              <a:srgbClr val="FF0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008171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13936BEB-FFF0-BF4E-8AFD-FB1D66D7DBB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617603" y="821928"/>
            <a:ext cx="2963883" cy="3560417"/>
          </a:xfrm>
          <a:prstGeom prst="rect">
            <a:avLst/>
          </a:prstGeom>
          <a:ln w="25400">
            <a:solidFill>
              <a:srgbClr val="0070C0"/>
            </a:solidFill>
          </a:ln>
        </p:spPr>
      </p:pic>
      <p:sp>
        <p:nvSpPr>
          <p:cNvPr id="3" name="Title 1">
            <a:extLst>
              <a:ext uri="{FF2B5EF4-FFF2-40B4-BE49-F238E27FC236}">
                <a16:creationId xmlns:a16="http://schemas.microsoft.com/office/drawing/2014/main" id="{35C24529-FF75-2641-AB37-824D38BA63D9}"/>
              </a:ext>
            </a:extLst>
          </p:cNvPr>
          <p:cNvSpPr txBox="1">
            <a:spLocks/>
          </p:cNvSpPr>
          <p:nvPr/>
        </p:nvSpPr>
        <p:spPr bwMode="auto">
          <a:xfrm>
            <a:off x="0" y="0"/>
            <a:ext cx="9182100" cy="7530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ヒラギノ角ゴ Pro W3" charset="-128"/>
                <a:cs typeface="ヒラギノ角ゴ Pro W3" charset="-128"/>
              </a:defRPr>
            </a:lvl1pPr>
            <a:lvl2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2pPr>
            <a:lvl3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3pPr>
            <a:lvl4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4pPr>
            <a:lvl5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altLang="en-US" sz="3500" b="1" i="0" u="none" strike="noStrike" kern="0" cap="none" spc="0" normalizeH="0" baseline="0" noProof="0" dirty="0">
                <a:ln>
                  <a:noFill/>
                </a:ln>
                <a:solidFill>
                  <a:srgbClr val="0F69A1"/>
                </a:solidFill>
                <a:effectLst/>
                <a:uLnTx/>
                <a:uFillTx/>
                <a:latin typeface="Arial"/>
                <a:ea typeface="ヒラギノ角ゴ Pro W3" charset="-128"/>
                <a:cs typeface="Arial"/>
              </a:rPr>
              <a:t>Populates Answers to Advance Directives</a:t>
            </a:r>
          </a:p>
        </p:txBody>
      </p:sp>
      <p:sp>
        <p:nvSpPr>
          <p:cNvPr id="4" name="Content Placeholder 2">
            <a:extLst>
              <a:ext uri="{FF2B5EF4-FFF2-40B4-BE49-F238E27FC236}">
                <a16:creationId xmlns:a16="http://schemas.microsoft.com/office/drawing/2014/main" id="{442F845D-7538-4444-BA17-5069B8248E02}"/>
              </a:ext>
            </a:extLst>
          </p:cNvPr>
          <p:cNvSpPr txBox="1">
            <a:spLocks/>
          </p:cNvSpPr>
          <p:nvPr/>
        </p:nvSpPr>
        <p:spPr>
          <a:xfrm>
            <a:off x="700186" y="829392"/>
            <a:ext cx="3795614" cy="517358"/>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R="0" lvl="0" algn="l" defTabSz="914400" rtl="0" eaLnBrk="1" fontAlgn="auto" latinLnBrk="0" hangingPunct="1">
              <a:lnSpc>
                <a:spcPct val="100000"/>
              </a:lnSpc>
              <a:spcBef>
                <a:spcPts val="0"/>
              </a:spcBef>
              <a:spcAft>
                <a:spcPts val="0"/>
              </a:spcAft>
              <a:buClr>
                <a:srgbClr val="000000"/>
              </a:buClr>
              <a:buSzTx/>
              <a:tabLst/>
              <a:defRPr/>
            </a:pPr>
            <a:r>
              <a:rPr kumimoji="0" lang="en-US" altLang="en-US" sz="2200" b="0" i="0" u="none" strike="noStrike" kern="0" cap="none" spc="0" normalizeH="0" baseline="0" noProof="0" dirty="0">
                <a:ln>
                  <a:noFill/>
                </a:ln>
                <a:solidFill>
                  <a:srgbClr val="000000"/>
                </a:solidFill>
                <a:effectLst/>
                <a:uLnTx/>
                <a:uFillTx/>
                <a:latin typeface="Arial"/>
                <a:ea typeface="ＭＳ Ｐゴシック" charset="-128"/>
                <a:cs typeface="Arial"/>
                <a:sym typeface="Arial"/>
              </a:rPr>
              <a:t>Tailored answer automation</a:t>
            </a:r>
          </a:p>
          <a:p>
            <a:pPr marL="285750" marR="0" lvl="0" indent="-28575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altLang="en-US" sz="2200" b="0" i="0" u="none" strike="noStrike" kern="0" cap="none" spc="0" normalizeH="0" baseline="0" noProof="0" dirty="0">
              <a:ln>
                <a:noFill/>
              </a:ln>
              <a:solidFill>
                <a:srgbClr val="000000"/>
              </a:solidFill>
              <a:effectLst/>
              <a:uLnTx/>
              <a:uFillTx/>
              <a:latin typeface="Arial"/>
              <a:ea typeface="ＭＳ Ｐゴシック" charset="-128"/>
              <a:cs typeface="Arial"/>
              <a:sym typeface="Arial"/>
            </a:endParaRPr>
          </a:p>
          <a:p>
            <a:pPr marL="285750" marR="0" lvl="0" indent="-28575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altLang="en-US" sz="2200" b="0" i="0" u="none" strike="noStrike" kern="0" cap="none" spc="0" normalizeH="0" baseline="0" noProof="0" dirty="0">
              <a:ln>
                <a:noFill/>
              </a:ln>
              <a:solidFill>
                <a:srgbClr val="000000"/>
              </a:solidFill>
              <a:effectLst/>
              <a:uLnTx/>
              <a:uFillTx/>
              <a:latin typeface="Arial"/>
              <a:ea typeface="ＭＳ Ｐゴシック" charset="-128"/>
              <a:cs typeface="Arial"/>
              <a:sym typeface="Arial"/>
            </a:endParaRPr>
          </a:p>
          <a:p>
            <a:pPr marL="342900" marR="0" lvl="0" indent="-34290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altLang="en-US" sz="2200" b="0" i="0" u="none" strike="noStrike" kern="0" cap="none" spc="0" normalizeH="0" baseline="0" noProof="0" dirty="0">
              <a:ln>
                <a:noFill/>
              </a:ln>
              <a:solidFill>
                <a:srgbClr val="000000"/>
              </a:solidFill>
              <a:effectLst/>
              <a:uLnTx/>
              <a:uFillTx/>
              <a:latin typeface="Arial"/>
              <a:ea typeface="ＭＳ Ｐゴシック" charset="-128"/>
              <a:cs typeface="Arial"/>
              <a:sym typeface="Arial"/>
            </a:endParaRPr>
          </a:p>
          <a:p>
            <a:pPr marL="171450" marR="0" lvl="0" indent="-17145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altLang="en-US" sz="2200" b="0" i="0" u="none" strike="noStrike" kern="0" cap="none" spc="0" normalizeH="0" baseline="0" noProof="0" dirty="0">
              <a:ln>
                <a:noFill/>
              </a:ln>
              <a:solidFill>
                <a:srgbClr val="000000"/>
              </a:solidFill>
              <a:effectLst/>
              <a:uLnTx/>
              <a:uFillTx/>
              <a:latin typeface="Arial"/>
              <a:ea typeface="ＭＳ Ｐゴシック" charset="-128"/>
              <a:cs typeface="Arial"/>
              <a:sym typeface="Arial"/>
            </a:endParaRPr>
          </a:p>
        </p:txBody>
      </p:sp>
      <p:pic>
        <p:nvPicPr>
          <p:cNvPr id="6" name="Picture 5">
            <a:extLst>
              <a:ext uri="{FF2B5EF4-FFF2-40B4-BE49-F238E27FC236}">
                <a16:creationId xmlns:a16="http://schemas.microsoft.com/office/drawing/2014/main" id="{593D8144-27E6-D140-A824-8DAEB656D45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2440" y="1480478"/>
            <a:ext cx="3972729" cy="2872657"/>
          </a:xfrm>
          <a:prstGeom prst="rect">
            <a:avLst/>
          </a:prstGeom>
          <a:ln w="25400">
            <a:solidFill>
              <a:srgbClr val="0F69A1"/>
            </a:solidFill>
          </a:ln>
        </p:spPr>
      </p:pic>
      <p:cxnSp>
        <p:nvCxnSpPr>
          <p:cNvPr id="7" name="Straight Arrow Connector 6">
            <a:extLst>
              <a:ext uri="{FF2B5EF4-FFF2-40B4-BE49-F238E27FC236}">
                <a16:creationId xmlns:a16="http://schemas.microsoft.com/office/drawing/2014/main" id="{A77865B6-C5AE-E145-B168-3469C21BA933}"/>
              </a:ext>
            </a:extLst>
          </p:cNvPr>
          <p:cNvCxnSpPr>
            <a:cxnSpLocks/>
          </p:cNvCxnSpPr>
          <p:nvPr/>
        </p:nvCxnSpPr>
        <p:spPr>
          <a:xfrm flipH="1">
            <a:off x="4495800" y="3181350"/>
            <a:ext cx="1055932" cy="0"/>
          </a:xfrm>
          <a:prstGeom prst="straightConnector1">
            <a:avLst/>
          </a:prstGeom>
          <a:ln w="69850">
            <a:solidFill>
              <a:srgbClr val="FF0000"/>
            </a:solidFill>
            <a:headEnd type="triangle"/>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8978136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A4CB93-72A1-8846-8EED-1AD03FA0450E}"/>
              </a:ext>
            </a:extLst>
          </p:cNvPr>
          <p:cNvSpPr txBox="1">
            <a:spLocks/>
          </p:cNvSpPr>
          <p:nvPr/>
        </p:nvSpPr>
        <p:spPr bwMode="auto">
          <a:xfrm>
            <a:off x="-37123" y="0"/>
            <a:ext cx="9172575" cy="7396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ctr" rtl="0" eaLnBrk="0" fontAlgn="base" hangingPunct="0">
              <a:spcBef>
                <a:spcPct val="0"/>
              </a:spcBef>
              <a:spcAft>
                <a:spcPct val="0"/>
              </a:spcAft>
              <a:defRPr sz="4400">
                <a:solidFill>
                  <a:schemeClr val="tx2"/>
                </a:solidFill>
                <a:latin typeface="+mj-lt"/>
                <a:ea typeface="ヒラギノ角ゴ Pro W3" charset="-128"/>
                <a:cs typeface="ヒラギノ角ゴ Pro W3" charset="-128"/>
              </a:defRPr>
            </a:lvl1pPr>
            <a:lvl2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2pPr>
            <a:lvl3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3pPr>
            <a:lvl4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4pPr>
            <a:lvl5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pPr lvl="0">
              <a:defRPr/>
            </a:pPr>
            <a:r>
              <a:rPr lang="en-US" altLang="en-US" sz="3000" b="1" kern="0" dirty="0">
                <a:solidFill>
                  <a:srgbClr val="0F69A1"/>
                </a:solidFill>
                <a:cs typeface="Arial"/>
              </a:rPr>
              <a:t>Guides People in Advance Directive Completion</a:t>
            </a:r>
          </a:p>
        </p:txBody>
      </p:sp>
      <p:sp>
        <p:nvSpPr>
          <p:cNvPr id="3" name="Content Placeholder 2">
            <a:extLst>
              <a:ext uri="{FF2B5EF4-FFF2-40B4-BE49-F238E27FC236}">
                <a16:creationId xmlns:a16="http://schemas.microsoft.com/office/drawing/2014/main" id="{45D1739C-4204-5649-836E-A32F6CA7E5BC}"/>
              </a:ext>
            </a:extLst>
          </p:cNvPr>
          <p:cNvSpPr txBox="1">
            <a:spLocks/>
          </p:cNvSpPr>
          <p:nvPr/>
        </p:nvSpPr>
        <p:spPr>
          <a:xfrm>
            <a:off x="8548" y="726056"/>
            <a:ext cx="9126904" cy="533400"/>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algn="ctr" eaLnBrk="1" fontAlgn="auto" hangingPunct="1"/>
            <a:r>
              <a:rPr lang="en-US" altLang="en-US" sz="2200" kern="0" dirty="0">
                <a:solidFill>
                  <a:schemeClr val="tx1"/>
                </a:solidFill>
                <a:ea typeface="ＭＳ Ｐゴシック" charset="-128"/>
              </a:rPr>
              <a:t>Additional information and are videos available, if needed</a:t>
            </a:r>
          </a:p>
          <a:p>
            <a:pPr eaLnBrk="1" fontAlgn="auto" hangingPunct="1"/>
            <a:endParaRPr lang="en-US" altLang="en-US" sz="1500" kern="0" dirty="0">
              <a:solidFill>
                <a:schemeClr val="tx1"/>
              </a:solidFill>
              <a:ea typeface="ＭＳ Ｐゴシック" charset="-128"/>
            </a:endParaRPr>
          </a:p>
          <a:p>
            <a:pPr eaLnBrk="1" fontAlgn="auto" hangingPunct="1"/>
            <a:endParaRPr lang="en-US" altLang="en-US" sz="1500" kern="0" dirty="0">
              <a:solidFill>
                <a:schemeClr val="tx1"/>
              </a:solidFill>
              <a:ea typeface="ＭＳ Ｐゴシック" charset="-128"/>
            </a:endParaRPr>
          </a:p>
          <a:p>
            <a:pPr eaLnBrk="1" fontAlgn="auto" hangingPunct="1"/>
            <a:endParaRPr lang="en-US" altLang="en-US" sz="1500" kern="0" dirty="0">
              <a:solidFill>
                <a:schemeClr val="tx1"/>
              </a:solidFill>
              <a:ea typeface="ＭＳ Ｐゴシック" charset="-128"/>
            </a:endParaRPr>
          </a:p>
          <a:p>
            <a:pPr eaLnBrk="1" fontAlgn="auto" hangingPunct="1">
              <a:buFontTx/>
              <a:buNone/>
            </a:pPr>
            <a:endParaRPr lang="en-US" altLang="en-US" sz="2100" kern="0" dirty="0">
              <a:solidFill>
                <a:schemeClr val="tx1"/>
              </a:solidFill>
              <a:ea typeface="ＭＳ Ｐゴシック" charset="-128"/>
            </a:endParaRPr>
          </a:p>
          <a:p>
            <a:pPr eaLnBrk="1" fontAlgn="auto" hangingPunct="1"/>
            <a:endParaRPr lang="en-US" altLang="en-US" kern="0" dirty="0">
              <a:solidFill>
                <a:schemeClr val="tx1"/>
              </a:solidFill>
              <a:ea typeface="ＭＳ Ｐゴシック" charset="-128"/>
            </a:endParaRPr>
          </a:p>
        </p:txBody>
      </p:sp>
      <p:pic>
        <p:nvPicPr>
          <p:cNvPr id="4" name="Picture 3">
            <a:extLst>
              <a:ext uri="{FF2B5EF4-FFF2-40B4-BE49-F238E27FC236}">
                <a16:creationId xmlns:a16="http://schemas.microsoft.com/office/drawing/2014/main" id="{87C3F707-0A21-094A-9507-9FDFFAF4B32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58604" y="1366636"/>
            <a:ext cx="3701505" cy="2984287"/>
          </a:xfrm>
          <a:prstGeom prst="rect">
            <a:avLst/>
          </a:prstGeom>
          <a:ln w="25400">
            <a:solidFill>
              <a:srgbClr val="0070C0"/>
            </a:solidFill>
          </a:ln>
        </p:spPr>
      </p:pic>
      <p:pic>
        <p:nvPicPr>
          <p:cNvPr id="6" name="Picture 5">
            <a:extLst>
              <a:ext uri="{FF2B5EF4-FFF2-40B4-BE49-F238E27FC236}">
                <a16:creationId xmlns:a16="http://schemas.microsoft.com/office/drawing/2014/main" id="{3EEBBCDC-1EAD-704E-AB82-8DF12F80D49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93509" y="1366636"/>
            <a:ext cx="3751198" cy="2984287"/>
          </a:xfrm>
          <a:prstGeom prst="rect">
            <a:avLst/>
          </a:prstGeom>
          <a:ln w="25400">
            <a:solidFill>
              <a:srgbClr val="0070C0"/>
            </a:solidFill>
          </a:ln>
        </p:spPr>
      </p:pic>
      <p:cxnSp>
        <p:nvCxnSpPr>
          <p:cNvPr id="5" name="Straight Arrow Connector 4">
            <a:extLst>
              <a:ext uri="{FF2B5EF4-FFF2-40B4-BE49-F238E27FC236}">
                <a16:creationId xmlns:a16="http://schemas.microsoft.com/office/drawing/2014/main" id="{F2014576-9258-FA4F-A47F-BAA986E0EF7B}"/>
              </a:ext>
            </a:extLst>
          </p:cNvPr>
          <p:cNvCxnSpPr>
            <a:cxnSpLocks/>
          </p:cNvCxnSpPr>
          <p:nvPr/>
        </p:nvCxnSpPr>
        <p:spPr>
          <a:xfrm flipH="1">
            <a:off x="4260109" y="2811532"/>
            <a:ext cx="533400" cy="491814"/>
          </a:xfrm>
          <a:prstGeom prst="straightConnector1">
            <a:avLst/>
          </a:prstGeom>
          <a:ln w="69850">
            <a:solidFill>
              <a:srgbClr val="FF0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805866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B07BA3C-E5EC-3B44-A2EA-BABE22C85BA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5129676" y="1927146"/>
            <a:ext cx="2732588" cy="2366190"/>
          </a:xfrm>
          <a:prstGeom prst="rect">
            <a:avLst/>
          </a:prstGeom>
        </p:spPr>
      </p:pic>
      <p:sp>
        <p:nvSpPr>
          <p:cNvPr id="7" name="TextBox 6">
            <a:extLst>
              <a:ext uri="{FF2B5EF4-FFF2-40B4-BE49-F238E27FC236}">
                <a16:creationId xmlns:a16="http://schemas.microsoft.com/office/drawing/2014/main" id="{08FE63A0-6C83-0541-993A-33B9799D1568}"/>
              </a:ext>
            </a:extLst>
          </p:cNvPr>
          <p:cNvSpPr txBox="1"/>
          <p:nvPr/>
        </p:nvSpPr>
        <p:spPr>
          <a:xfrm>
            <a:off x="0" y="238013"/>
            <a:ext cx="9144000" cy="1384995"/>
          </a:xfrm>
          <a:prstGeom prst="rect">
            <a:avLst/>
          </a:prstGeom>
          <a:noFill/>
        </p:spPr>
        <p:txBody>
          <a:bodyPr wrap="square" rtlCol="0">
            <a:spAutoFit/>
          </a:bodyPr>
          <a:lstStyle/>
          <a:p>
            <a:pPr algn="ctr" defTabSz="685800" eaLnBrk="1" fontAlgn="auto" hangingPunct="1">
              <a:spcBef>
                <a:spcPts val="0"/>
              </a:spcBef>
              <a:spcAft>
                <a:spcPts val="0"/>
              </a:spcAft>
              <a:buClr>
                <a:srgbClr val="000000"/>
              </a:buClr>
            </a:pPr>
            <a:r>
              <a:rPr lang="en-US" sz="3200" b="1" kern="0" dirty="0">
                <a:solidFill>
                  <a:srgbClr val="0F69A1"/>
                </a:solidFill>
                <a:latin typeface="Arial"/>
                <a:cs typeface="Arial"/>
                <a:sym typeface="Arial"/>
              </a:rPr>
              <a:t>Makes ACP Easier on Patients &amp; Clinicians</a:t>
            </a:r>
          </a:p>
          <a:p>
            <a:pPr algn="ctr" defTabSz="685800" eaLnBrk="1" fontAlgn="auto" hangingPunct="1">
              <a:spcBef>
                <a:spcPts val="0"/>
              </a:spcBef>
              <a:spcAft>
                <a:spcPts val="0"/>
              </a:spcAft>
              <a:buClr>
                <a:srgbClr val="000000"/>
              </a:buClr>
            </a:pPr>
            <a:endParaRPr lang="en-US" sz="1800" b="1" kern="0" dirty="0">
              <a:solidFill>
                <a:srgbClr val="0F69A1"/>
              </a:solidFill>
              <a:latin typeface="Arial"/>
              <a:cs typeface="Arial"/>
              <a:sym typeface="Wingdings" pitchFamily="2" charset="2"/>
            </a:endParaRPr>
          </a:p>
          <a:p>
            <a:pPr algn="ctr" defTabSz="685800" eaLnBrk="1" fontAlgn="auto" hangingPunct="1">
              <a:spcBef>
                <a:spcPts val="0"/>
              </a:spcBef>
              <a:spcAft>
                <a:spcPts val="0"/>
              </a:spcAft>
              <a:buClr>
                <a:srgbClr val="000000"/>
              </a:buClr>
            </a:pPr>
            <a:r>
              <a:rPr lang="en-US" sz="3200" b="1" kern="0" dirty="0">
                <a:solidFill>
                  <a:srgbClr val="0F69A1"/>
                </a:solidFill>
                <a:latin typeface="Arial"/>
                <a:cs typeface="Arial"/>
                <a:sym typeface="Wingdings" pitchFamily="2" charset="2"/>
              </a:rPr>
              <a:t>Proven Outcomes in Randomized Trials</a:t>
            </a:r>
            <a:endParaRPr lang="en-US" sz="3200" b="1" kern="0" dirty="0">
              <a:solidFill>
                <a:srgbClr val="0F69A1"/>
              </a:solidFill>
              <a:latin typeface="Arial"/>
              <a:cs typeface="Arial"/>
              <a:sym typeface="Arial"/>
            </a:endParaRPr>
          </a:p>
        </p:txBody>
      </p:sp>
      <p:pic>
        <p:nvPicPr>
          <p:cNvPr id="6" name="Picture 5">
            <a:extLst>
              <a:ext uri="{FF2B5EF4-FFF2-40B4-BE49-F238E27FC236}">
                <a16:creationId xmlns:a16="http://schemas.microsoft.com/office/drawing/2014/main" id="{1803F3DA-2C7B-0A4E-A31A-B4B5193C19BC}"/>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t="44524" r="29579"/>
          <a:stretch/>
        </p:blipFill>
        <p:spPr>
          <a:xfrm>
            <a:off x="1281736" y="1927146"/>
            <a:ext cx="2976466" cy="2366190"/>
          </a:xfrm>
          <a:prstGeom prst="rect">
            <a:avLst/>
          </a:prstGeom>
        </p:spPr>
      </p:pic>
    </p:spTree>
    <p:extLst>
      <p:ext uri="{BB962C8B-B14F-4D97-AF65-F5344CB8AC3E}">
        <p14:creationId xmlns:p14="http://schemas.microsoft.com/office/powerpoint/2010/main" val="45377421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a:extLst>
              <a:ext uri="{FF2B5EF4-FFF2-40B4-BE49-F238E27FC236}">
                <a16:creationId xmlns:a16="http://schemas.microsoft.com/office/drawing/2014/main" id="{9DA30D1A-3306-8F49-BCA6-D7DA51BCA993}"/>
              </a:ext>
            </a:extLst>
          </p:cNvPr>
          <p:cNvSpPr txBox="1"/>
          <p:nvPr/>
        </p:nvSpPr>
        <p:spPr>
          <a:xfrm>
            <a:off x="74427" y="242870"/>
            <a:ext cx="9010206" cy="830997"/>
          </a:xfrm>
          <a:prstGeom prst="rect">
            <a:avLst/>
          </a:prstGeom>
          <a:noFill/>
        </p:spPr>
        <p:txBody>
          <a:bodyPr wrap="square" rtlCol="0">
            <a:spAutoFit/>
          </a:bodyPr>
          <a:lstStyle/>
          <a:p>
            <a:pPr algn="ctr" defTabSz="685800" eaLnBrk="1" fontAlgn="auto" hangingPunct="1">
              <a:spcBef>
                <a:spcPts val="0"/>
              </a:spcBef>
              <a:spcAft>
                <a:spcPts val="0"/>
              </a:spcAft>
              <a:buClr>
                <a:srgbClr val="000000"/>
              </a:buClr>
              <a:defRPr/>
            </a:pPr>
            <a:r>
              <a:rPr kumimoji="0" lang="en-US" altLang="en-US" b="1" i="0" u="none" strike="noStrike" kern="1200" cap="none" spc="0" normalizeH="0" baseline="0" noProof="0" dirty="0">
                <a:ln>
                  <a:noFill/>
                </a:ln>
                <a:solidFill>
                  <a:srgbClr val="000000"/>
                </a:solidFill>
                <a:effectLst/>
                <a:uLnTx/>
                <a:uFillTx/>
                <a:latin typeface="Arial" panose="020B0604020202020204" pitchFamily="34" charset="0"/>
                <a:ea typeface="MS PGothic" charset="-128"/>
                <a:cs typeface="Arial" panose="020B0604020202020204" pitchFamily="34" charset="0"/>
              </a:rPr>
              <a:t>RCTs: 1400 English/Spanish-Speaking Older Adults: </a:t>
            </a:r>
          </a:p>
          <a:p>
            <a:pPr algn="ctr" defTabSz="685800" eaLnBrk="1" fontAlgn="auto" hangingPunct="1">
              <a:spcBef>
                <a:spcPts val="0"/>
              </a:spcBef>
              <a:spcAft>
                <a:spcPts val="0"/>
              </a:spcAft>
              <a:buClr>
                <a:srgbClr val="000000"/>
              </a:buClr>
              <a:defRPr/>
            </a:pPr>
            <a:r>
              <a:rPr kumimoji="0" lang="en-US" altLang="en-US" b="1" i="0" u="none" strike="noStrike" kern="1200" cap="none" spc="0" normalizeH="0" baseline="0" noProof="0" dirty="0">
                <a:ln>
                  <a:noFill/>
                </a:ln>
                <a:solidFill>
                  <a:srgbClr val="000000"/>
                </a:solidFill>
                <a:effectLst/>
                <a:uLnTx/>
                <a:uFillTx/>
                <a:latin typeface="Arial" panose="020B0604020202020204" pitchFamily="34" charset="0"/>
                <a:ea typeface="MS PGothic" charset="-128"/>
                <a:cs typeface="Arial" panose="020B0604020202020204" pitchFamily="34" charset="0"/>
              </a:rPr>
              <a:t>Patient-facing </a:t>
            </a:r>
            <a:r>
              <a:rPr kumimoji="0" lang="en-US" altLang="en-US" b="1" i="0" u="none" strike="noStrike" kern="1200" cap="none" spc="0" normalizeH="0" baseline="0" noProof="0" dirty="0">
                <a:ln>
                  <a:noFill/>
                </a:ln>
                <a:solidFill>
                  <a:srgbClr val="000000"/>
                </a:solidFill>
                <a:effectLst/>
                <a:uLnTx/>
                <a:uFillTx/>
                <a:latin typeface="Arial" panose="020B0604020202020204" pitchFamily="34" charset="0"/>
                <a:ea typeface="MS PGothic" charset="-128"/>
                <a:cs typeface="Arial" panose="020B0604020202020204" pitchFamily="34" charset="0"/>
                <a:sym typeface="Wingdings" pitchFamily="2" charset="2"/>
              </a:rPr>
              <a:t> </a:t>
            </a:r>
            <a:r>
              <a:rPr kumimoji="0" lang="en-US" altLang="en-US" b="1" i="0" u="none" strike="noStrike" kern="0" cap="none" spc="0" normalizeH="0" baseline="0" noProof="0" dirty="0">
                <a:ln>
                  <a:noFill/>
                </a:ln>
                <a:solidFill>
                  <a:srgbClr val="0F69A1"/>
                </a:solidFill>
                <a:effectLst/>
                <a:uLnTx/>
                <a:uFillTx/>
                <a:latin typeface="Arial"/>
                <a:ea typeface="ヒラギノ角ゴ Pro W3" charset="-128"/>
                <a:cs typeface="Arial"/>
              </a:rPr>
              <a:t>Primes Patients, Decreases Disparities</a:t>
            </a:r>
            <a:endParaRPr kumimoji="0" lang="en-US" b="1" i="0" u="none" strike="noStrike" kern="0" cap="none" spc="0" normalizeH="0" baseline="0" noProof="0" dirty="0">
              <a:ln>
                <a:noFill/>
              </a:ln>
              <a:solidFill>
                <a:srgbClr val="0F69A1"/>
              </a:solidFill>
              <a:effectLst/>
              <a:uLnTx/>
              <a:uFillTx/>
              <a:latin typeface="Arial"/>
              <a:ea typeface="ヒラギノ角ゴ Pro W3" charset="-128"/>
              <a:cs typeface="Arial"/>
              <a:sym typeface="Arial"/>
            </a:endParaRPr>
          </a:p>
        </p:txBody>
      </p:sp>
      <p:pic>
        <p:nvPicPr>
          <p:cNvPr id="10" name="Picture 9" descr="A screenshot of a cell phone&#10;&#10;Description automatically generated">
            <a:extLst>
              <a:ext uri="{FF2B5EF4-FFF2-40B4-BE49-F238E27FC236}">
                <a16:creationId xmlns:a16="http://schemas.microsoft.com/office/drawing/2014/main" id="{4ED7C8E9-C6C8-3544-8469-3B8150C164FA}"/>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t="13334"/>
          <a:stretch/>
        </p:blipFill>
        <p:spPr>
          <a:xfrm>
            <a:off x="362142" y="1293454"/>
            <a:ext cx="4057458" cy="1866630"/>
          </a:xfrm>
          <a:prstGeom prst="rect">
            <a:avLst/>
          </a:prstGeom>
          <a:ln>
            <a:solidFill>
              <a:srgbClr val="0070C0"/>
            </a:solidFill>
          </a:ln>
        </p:spPr>
      </p:pic>
      <p:pic>
        <p:nvPicPr>
          <p:cNvPr id="11" name="Picture 10" descr="A screenshot of a cell phone&#10;&#10;Description automatically generated">
            <a:extLst>
              <a:ext uri="{FF2B5EF4-FFF2-40B4-BE49-F238E27FC236}">
                <a16:creationId xmlns:a16="http://schemas.microsoft.com/office/drawing/2014/main" id="{37AD8C1D-4589-4842-B53E-88A2000EC44D}"/>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b="13334"/>
          <a:stretch/>
        </p:blipFill>
        <p:spPr>
          <a:xfrm>
            <a:off x="4724400" y="1293454"/>
            <a:ext cx="4057458" cy="1866630"/>
          </a:xfrm>
          <a:prstGeom prst="rect">
            <a:avLst/>
          </a:prstGeom>
          <a:ln>
            <a:solidFill>
              <a:srgbClr val="0070C0"/>
            </a:solidFill>
          </a:ln>
        </p:spPr>
      </p:pic>
      <p:sp>
        <p:nvSpPr>
          <p:cNvPr id="2" name="TextBox 1">
            <a:extLst>
              <a:ext uri="{FF2B5EF4-FFF2-40B4-BE49-F238E27FC236}">
                <a16:creationId xmlns:a16="http://schemas.microsoft.com/office/drawing/2014/main" id="{C967EA41-9408-9840-AEDF-34EBDECB9BF7}"/>
              </a:ext>
            </a:extLst>
          </p:cNvPr>
          <p:cNvSpPr txBox="1"/>
          <p:nvPr/>
        </p:nvSpPr>
        <p:spPr>
          <a:xfrm>
            <a:off x="1672485" y="3390304"/>
            <a:ext cx="7433414" cy="1015663"/>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2000" b="0" i="0" u="none" strike="noStrike" kern="1200" cap="none" spc="0" normalizeH="0" baseline="0" noProof="0" dirty="0">
                <a:ln>
                  <a:noFill/>
                </a:ln>
                <a:solidFill>
                  <a:srgbClr val="000000"/>
                </a:solidFill>
                <a:effectLst/>
                <a:uLnTx/>
                <a:uFillTx/>
                <a:latin typeface="Arial" charset="0"/>
                <a:ea typeface="ヒラギノ角ゴ Pro W3" charset="-128"/>
                <a:cs typeface="+mn-cs"/>
              </a:rPr>
              <a:t>Directly observed visits:</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2000" b="0" i="0" u="none" strike="noStrike" kern="1200" cap="none" spc="0" normalizeH="0" baseline="0" noProof="0" dirty="0">
                <a:ln>
                  <a:noFill/>
                </a:ln>
                <a:solidFill>
                  <a:srgbClr val="000000"/>
                </a:solidFill>
                <a:effectLst/>
                <a:uLnTx/>
                <a:uFillTx/>
                <a:latin typeface="Arial" charset="0"/>
                <a:ea typeface="ヒラギノ角ゴ Pro W3" charset="-128"/>
                <a:cs typeface="+mn-cs"/>
              </a:rPr>
              <a:t>~50% greater patient empowerment, clinician responsiveness</a:t>
            </a:r>
          </a:p>
          <a:p>
            <a:pPr>
              <a:defRPr/>
            </a:pPr>
            <a:r>
              <a:rPr lang="en-US" sz="2000" dirty="0">
                <a:solidFill>
                  <a:srgbClr val="000000"/>
                </a:solidFill>
                <a:latin typeface="Arial"/>
              </a:rPr>
              <a:t>~50% increased real-time goal concordant care: 33% </a:t>
            </a:r>
            <a:r>
              <a:rPr lang="en-US" sz="2000" dirty="0">
                <a:solidFill>
                  <a:srgbClr val="000000"/>
                </a:solidFill>
                <a:latin typeface="Arial"/>
                <a:sym typeface="Wingdings" pitchFamily="2" charset="2"/>
              </a:rPr>
              <a:t></a:t>
            </a:r>
            <a:r>
              <a:rPr lang="en-US" sz="2000" dirty="0">
                <a:solidFill>
                  <a:srgbClr val="000000"/>
                </a:solidFill>
                <a:latin typeface="Arial"/>
              </a:rPr>
              <a:t> 59%</a:t>
            </a:r>
          </a:p>
        </p:txBody>
      </p:sp>
      <p:pic>
        <p:nvPicPr>
          <p:cNvPr id="14" name="Picture 13" descr="Icon&#10;&#10;Description automatically generated">
            <a:extLst>
              <a:ext uri="{FF2B5EF4-FFF2-40B4-BE49-F238E27FC236}">
                <a16:creationId xmlns:a16="http://schemas.microsoft.com/office/drawing/2014/main" id="{812E599F-CF3C-584E-B806-D91CE32EF817}"/>
              </a:ext>
            </a:extLst>
          </p:cNvPr>
          <p:cNvPicPr>
            <a:picLocks noChangeAspect="1"/>
          </p:cNvPicPr>
          <p:nvPr/>
        </p:nvPicPr>
        <p:blipFill>
          <a:blip r:embed="rId5"/>
          <a:stretch>
            <a:fillRect/>
          </a:stretch>
        </p:blipFill>
        <p:spPr>
          <a:xfrm>
            <a:off x="217207" y="3500559"/>
            <a:ext cx="1306794" cy="849279"/>
          </a:xfrm>
          <a:prstGeom prst="rect">
            <a:avLst/>
          </a:prstGeom>
        </p:spPr>
      </p:pic>
      <p:sp>
        <p:nvSpPr>
          <p:cNvPr id="4" name="TextBox 3">
            <a:extLst>
              <a:ext uri="{FF2B5EF4-FFF2-40B4-BE49-F238E27FC236}">
                <a16:creationId xmlns:a16="http://schemas.microsoft.com/office/drawing/2014/main" id="{2076C671-24BD-C942-91B0-AEB455203B0B}"/>
              </a:ext>
            </a:extLst>
          </p:cNvPr>
          <p:cNvSpPr txBox="1"/>
          <p:nvPr/>
        </p:nvSpPr>
        <p:spPr>
          <a:xfrm>
            <a:off x="2873828" y="4705350"/>
            <a:ext cx="6270172" cy="400110"/>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Sudore</a:t>
            </a: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 et al. JAMA IM 2017; </a:t>
            </a:r>
            <a:r>
              <a:rPr kumimoji="0" lang="en-US" sz="10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Sudore</a:t>
            </a: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 et al. JAMA IM 2018; Freytag et al. JAGS 2020; Nouri et al. JAGS 2021; </a:t>
            </a:r>
            <a:r>
              <a:rPr kumimoji="0" lang="en-US" sz="10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Rennels</a:t>
            </a: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 et al. JAGS 2023</a:t>
            </a:r>
          </a:p>
        </p:txBody>
      </p:sp>
      <p:pic>
        <p:nvPicPr>
          <p:cNvPr id="5" name="Picture 4" descr="A picture containing text, queen&#10;&#10;Description automatically generated">
            <a:extLst>
              <a:ext uri="{FF2B5EF4-FFF2-40B4-BE49-F238E27FC236}">
                <a16:creationId xmlns:a16="http://schemas.microsoft.com/office/drawing/2014/main" id="{CAF755CE-C2B6-CB18-1EDB-F63295EB571B}"/>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8666294" y="4073075"/>
            <a:ext cx="228600" cy="252748"/>
          </a:xfrm>
          <a:prstGeom prst="rect">
            <a:avLst/>
          </a:prstGeom>
        </p:spPr>
      </p:pic>
    </p:spTree>
    <p:extLst>
      <p:ext uri="{BB962C8B-B14F-4D97-AF65-F5344CB8AC3E}">
        <p14:creationId xmlns:p14="http://schemas.microsoft.com/office/powerpoint/2010/main" val="391488360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DA600945-4564-A24A-8EF3-B0BE24C5B007}"/>
              </a:ext>
            </a:extLst>
          </p:cNvPr>
          <p:cNvSpPr txBox="1">
            <a:spLocks/>
          </p:cNvSpPr>
          <p:nvPr/>
        </p:nvSpPr>
        <p:spPr>
          <a:xfrm>
            <a:off x="0" y="50994"/>
            <a:ext cx="9144000" cy="857250"/>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3600" b="1" i="0" u="none" strike="noStrike" kern="0" cap="none" spc="0" normalizeH="0" baseline="0" noProof="0" dirty="0">
                <a:ln>
                  <a:noFill/>
                </a:ln>
                <a:solidFill>
                  <a:srgbClr val="0F69A1"/>
                </a:solidFill>
                <a:effectLst/>
                <a:uLnTx/>
                <a:uFillTx/>
                <a:latin typeface="Arial"/>
                <a:cs typeface="Arial"/>
                <a:sym typeface="Arial"/>
              </a:rPr>
              <a:t>Decreases Health Disparities</a:t>
            </a:r>
          </a:p>
        </p:txBody>
      </p:sp>
      <p:sp>
        <p:nvSpPr>
          <p:cNvPr id="8" name="Content Placeholder 2">
            <a:extLst>
              <a:ext uri="{FF2B5EF4-FFF2-40B4-BE49-F238E27FC236}">
                <a16:creationId xmlns:a16="http://schemas.microsoft.com/office/drawing/2014/main" id="{70D50706-EF93-E547-9FC7-EAE1C51BEB08}"/>
              </a:ext>
            </a:extLst>
          </p:cNvPr>
          <p:cNvSpPr txBox="1">
            <a:spLocks/>
          </p:cNvSpPr>
          <p:nvPr/>
        </p:nvSpPr>
        <p:spPr>
          <a:xfrm>
            <a:off x="457200" y="859692"/>
            <a:ext cx="8534400" cy="3159858"/>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600"/>
              </a:spcAft>
              <a:buClr>
                <a:srgbClr val="000000"/>
              </a:buClr>
              <a:buSzTx/>
              <a:buFont typeface="Arial"/>
              <a:buNone/>
              <a:tabLst/>
              <a:defRPr/>
            </a:pPr>
            <a:r>
              <a:rPr kumimoji="0" lang="en-US" sz="2800" b="0" i="0" u="none" strike="noStrike" kern="0" cap="none" spc="0" normalizeH="0" baseline="0" noProof="0" dirty="0">
                <a:ln>
                  <a:noFill/>
                </a:ln>
                <a:solidFill>
                  <a:srgbClr val="000000"/>
                </a:solidFill>
                <a:effectLst/>
                <a:uLnTx/>
                <a:uFillTx/>
                <a:latin typeface="Arial"/>
                <a:cs typeface="Arial"/>
                <a:sym typeface="Arial"/>
              </a:rPr>
              <a:t>PREPARE, co-created with communities to address:</a:t>
            </a:r>
          </a:p>
          <a:p>
            <a:pPr marL="457200" marR="0" lvl="0" indent="-457200" algn="l" defTabSz="9144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r>
              <a:rPr kumimoji="0" lang="en-US" sz="2600" b="0" i="0" u="none" strike="noStrike" kern="0" cap="none" spc="0" normalizeH="0" baseline="0" noProof="0" dirty="0">
                <a:ln>
                  <a:noFill/>
                </a:ln>
                <a:solidFill>
                  <a:srgbClr val="000000"/>
                </a:solidFill>
                <a:effectLst/>
                <a:uLnTx/>
                <a:uFillTx/>
                <a:latin typeface="Arial"/>
                <a:cs typeface="Arial"/>
                <a:sym typeface="Arial"/>
              </a:rPr>
              <a:t>Outdated models of ACP (i.e., checkboxes)</a:t>
            </a:r>
          </a:p>
          <a:p>
            <a:pPr marL="457200" marR="0" lvl="0" indent="-457200" algn="l" defTabSz="9144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r>
              <a:rPr kumimoji="0" lang="en-US" sz="2600" b="0" i="0" u="none" strike="noStrike" kern="0" cap="none" spc="0" normalizeH="0" baseline="0" noProof="0" dirty="0">
                <a:ln>
                  <a:noFill/>
                </a:ln>
                <a:solidFill>
                  <a:srgbClr val="000000"/>
                </a:solidFill>
                <a:effectLst/>
                <a:uLnTx/>
                <a:uFillTx/>
                <a:latin typeface="Arial"/>
                <a:cs typeface="Arial"/>
                <a:sym typeface="Arial"/>
              </a:rPr>
              <a:t>Limited health and digital literacy </a:t>
            </a:r>
          </a:p>
          <a:p>
            <a:pPr marL="457200" marR="0" lvl="0" indent="-457200" algn="l" defTabSz="9144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r>
              <a:rPr kumimoji="0" lang="en-US" sz="2600" b="0" i="0" u="none" strike="noStrike" kern="0" cap="none" spc="0" normalizeH="0" baseline="0" noProof="0" dirty="0">
                <a:ln>
                  <a:noFill/>
                </a:ln>
                <a:solidFill>
                  <a:srgbClr val="000000"/>
                </a:solidFill>
                <a:effectLst/>
                <a:uLnTx/>
                <a:uFillTx/>
                <a:latin typeface="Arial"/>
                <a:cs typeface="Arial"/>
                <a:sym typeface="Arial"/>
              </a:rPr>
              <a:t>Cultural and language diversity</a:t>
            </a:r>
          </a:p>
          <a:p>
            <a:pPr marL="457200" marR="0" lvl="0" indent="-457200" algn="l" defTabSz="914400" rtl="0" eaLnBrk="1" fontAlgn="auto" latinLnBrk="0" hangingPunct="1">
              <a:lnSpc>
                <a:spcPct val="100000"/>
              </a:lnSpc>
              <a:spcBef>
                <a:spcPts val="0"/>
              </a:spcBef>
              <a:spcAft>
                <a:spcPts val="600"/>
              </a:spcAft>
              <a:buClr>
                <a:srgbClr val="000000"/>
              </a:buClr>
              <a:buSzTx/>
              <a:buFont typeface="Arial" panose="020B0604020202020204" pitchFamily="34" charset="0"/>
              <a:buChar char="•"/>
              <a:tabLst/>
              <a:defRPr/>
            </a:pPr>
            <a:r>
              <a:rPr kumimoji="0" lang="en-US" sz="2600" b="0" i="0" u="none" strike="noStrike" kern="0" cap="none" spc="0" normalizeH="0" baseline="0" noProof="0" dirty="0">
                <a:ln>
                  <a:noFill/>
                </a:ln>
                <a:solidFill>
                  <a:srgbClr val="000000"/>
                </a:solidFill>
                <a:effectLst/>
                <a:uLnTx/>
                <a:uFillTx/>
                <a:latin typeface="Arial"/>
                <a:cs typeface="Arial"/>
                <a:sym typeface="Arial"/>
              </a:rPr>
              <a:t>Visual, hearing, cognitive impairment</a:t>
            </a:r>
          </a:p>
          <a:p>
            <a:pPr marL="171450" marR="0" lvl="0" indent="-17145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sz="1050" b="0" i="0" u="none" strike="noStrike" kern="0" cap="none" spc="0" normalizeH="0" baseline="0" noProof="0" dirty="0">
              <a:ln>
                <a:noFill/>
              </a:ln>
              <a:solidFill>
                <a:srgbClr val="000000"/>
              </a:solidFill>
              <a:effectLst/>
              <a:uLnTx/>
              <a:uFillTx/>
              <a:latin typeface="Arial"/>
              <a:cs typeface="Arial"/>
              <a:sym typeface="Arial"/>
            </a:endParaRPr>
          </a:p>
          <a:p>
            <a:pPr marL="171450" marR="0" lvl="0" indent="-171450" algn="l" defTabSz="914400" rtl="0" eaLnBrk="1" fontAlgn="auto" latinLnBrk="0" hangingPunct="1">
              <a:lnSpc>
                <a:spcPct val="100000"/>
              </a:lnSpc>
              <a:spcBef>
                <a:spcPts val="0"/>
              </a:spcBef>
              <a:spcAft>
                <a:spcPts val="0"/>
              </a:spcAft>
              <a:buClr>
                <a:srgbClr val="000000"/>
              </a:buClr>
              <a:buSzTx/>
              <a:buFont typeface="Arial" panose="020B0604020202020204" pitchFamily="34" charset="0"/>
              <a:buChar char="•"/>
              <a:tabLst/>
              <a:defRPr/>
            </a:pPr>
            <a:endParaRPr kumimoji="0" lang="en-US" sz="1050" b="0" i="0" u="none" strike="noStrike" kern="0" cap="none" spc="0" normalizeH="0" baseline="0" noProof="0" dirty="0">
              <a:ln>
                <a:noFill/>
              </a:ln>
              <a:solidFill>
                <a:srgbClr val="000000"/>
              </a:solidFill>
              <a:effectLst/>
              <a:uLnTx/>
              <a:uFillTx/>
              <a:latin typeface="Arial"/>
              <a:cs typeface="Arial"/>
              <a:sym typeface="Arial"/>
            </a:endParaRPr>
          </a:p>
        </p:txBody>
      </p:sp>
      <p:sp>
        <p:nvSpPr>
          <p:cNvPr id="10" name="TextBox 9">
            <a:extLst>
              <a:ext uri="{FF2B5EF4-FFF2-40B4-BE49-F238E27FC236}">
                <a16:creationId xmlns:a16="http://schemas.microsoft.com/office/drawing/2014/main" id="{1C5CF0AB-57E4-6E44-9D54-3C074EF4653C}"/>
              </a:ext>
            </a:extLst>
          </p:cNvPr>
          <p:cNvSpPr txBox="1"/>
          <p:nvPr/>
        </p:nvSpPr>
        <p:spPr>
          <a:xfrm>
            <a:off x="3048000" y="4790154"/>
            <a:ext cx="6096000" cy="276999"/>
          </a:xfrm>
          <a:prstGeom prst="rect">
            <a:avLst/>
          </a:prstGeom>
          <a:noFill/>
        </p:spPr>
        <p:txBody>
          <a:bodyPr wrap="square" rtlCol="0">
            <a:spAutoFit/>
          </a:bodyPr>
          <a:lstStyle/>
          <a:p>
            <a:pPr marL="0" marR="0" lvl="0" indent="0" algn="r"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Sudore et al. </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JAMA Intern Med. </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2018; </a:t>
            </a:r>
            <a:r>
              <a:rPr kumimoji="0" lang="en-US" sz="12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Scheerens</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 Sudore et al. </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J Am </a:t>
            </a:r>
            <a:r>
              <a:rPr kumimoji="0" lang="en-US" sz="1200" b="0" i="1" u="none" strike="noStrike" kern="1200" cap="none" spc="0" normalizeH="0" baseline="0" noProof="0" dirty="0" err="1">
                <a:ln>
                  <a:noFill/>
                </a:ln>
                <a:solidFill>
                  <a:srgbClr val="000000"/>
                </a:solidFill>
                <a:effectLst/>
                <a:uLnTx/>
                <a:uFillTx/>
                <a:latin typeface="Arial" charset="0"/>
                <a:ea typeface="ヒラギノ角ゴ Pro W3" charset="-128"/>
                <a:cs typeface="+mn-cs"/>
              </a:rPr>
              <a:t>Geriatr</a:t>
            </a:r>
            <a:r>
              <a:rPr kumimoji="0" lang="en-US" sz="1200" b="0" i="1" u="none" strike="noStrike" kern="1200" cap="none" spc="0" normalizeH="0" baseline="0" noProof="0" dirty="0">
                <a:ln>
                  <a:noFill/>
                </a:ln>
                <a:solidFill>
                  <a:srgbClr val="000000"/>
                </a:solidFill>
                <a:effectLst/>
                <a:uLnTx/>
                <a:uFillTx/>
                <a:latin typeface="Arial" charset="0"/>
                <a:ea typeface="ヒラギノ角ゴ Pro W3" charset="-128"/>
                <a:cs typeface="+mn-cs"/>
              </a:rPr>
              <a:t> Soc. </a:t>
            </a:r>
            <a:r>
              <a:rPr kumimoji="0" lang="en-US" sz="1200" b="0" i="0" u="none" strike="noStrike" kern="1200" cap="none" spc="0" normalizeH="0" baseline="0" noProof="0" dirty="0">
                <a:ln>
                  <a:noFill/>
                </a:ln>
                <a:solidFill>
                  <a:srgbClr val="000000"/>
                </a:solidFill>
                <a:effectLst/>
                <a:uLnTx/>
                <a:uFillTx/>
                <a:latin typeface="Arial" charset="0"/>
                <a:ea typeface="ヒラギノ角ゴ Pro W3" charset="-128"/>
                <a:cs typeface="+mn-cs"/>
              </a:rPr>
              <a:t>2021</a:t>
            </a:r>
          </a:p>
        </p:txBody>
      </p:sp>
      <p:grpSp>
        <p:nvGrpSpPr>
          <p:cNvPr id="6" name="Group 5">
            <a:extLst>
              <a:ext uri="{FF2B5EF4-FFF2-40B4-BE49-F238E27FC236}">
                <a16:creationId xmlns:a16="http://schemas.microsoft.com/office/drawing/2014/main" id="{02951F5C-EA99-E54F-B177-EA43DC409B76}"/>
              </a:ext>
            </a:extLst>
          </p:cNvPr>
          <p:cNvGrpSpPr/>
          <p:nvPr/>
        </p:nvGrpSpPr>
        <p:grpSpPr>
          <a:xfrm>
            <a:off x="3977906" y="3434210"/>
            <a:ext cx="1203694" cy="980313"/>
            <a:chOff x="6083394" y="3582506"/>
            <a:chExt cx="1074700" cy="990335"/>
          </a:xfrm>
        </p:grpSpPr>
        <p:sp>
          <p:nvSpPr>
            <p:cNvPr id="11" name="Flowchart: Connector 59">
              <a:extLst>
                <a:ext uri="{FF2B5EF4-FFF2-40B4-BE49-F238E27FC236}">
                  <a16:creationId xmlns:a16="http://schemas.microsoft.com/office/drawing/2014/main" id="{462A8C95-E4EB-6D49-9B98-CA035B757508}"/>
                </a:ext>
              </a:extLst>
            </p:cNvPr>
            <p:cNvSpPr/>
            <p:nvPr/>
          </p:nvSpPr>
          <p:spPr bwMode="auto">
            <a:xfrm>
              <a:off x="6141357" y="3706288"/>
              <a:ext cx="954430" cy="866553"/>
            </a:xfrm>
            <a:prstGeom prst="flowChartConnector">
              <a:avLst/>
            </a:prstGeom>
            <a:ln>
              <a:solidFill>
                <a:srgbClr val="2196F3"/>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marL="0" marR="0" lvl="0" indent="0" algn="ctr" defTabSz="914400" rtl="0" eaLnBrk="0" fontAlgn="base" latinLnBrk="0" hangingPunct="0">
                <a:lnSpc>
                  <a:spcPct val="90000"/>
                </a:lnSpc>
                <a:spcBef>
                  <a:spcPct val="0"/>
                </a:spcBef>
                <a:spcAft>
                  <a:spcPct val="0"/>
                </a:spcAft>
                <a:buClrTx/>
                <a:buSzTx/>
                <a:buFontTx/>
                <a:buNone/>
                <a:tabLst/>
                <a:defRPr/>
              </a:pPr>
              <a:endParaRPr kumimoji="0" lang="en-US" sz="1600" b="1" i="0" u="none" strike="noStrike" kern="1200" cap="none" spc="0" normalizeH="0" baseline="0" noProof="0" err="1">
                <a:ln>
                  <a:noFill/>
                </a:ln>
                <a:solidFill>
                  <a:srgbClr val="FFFFFF"/>
                </a:solidFill>
                <a:effectLst/>
                <a:uLnTx/>
                <a:uFillTx/>
                <a:latin typeface="Arial"/>
                <a:ea typeface="+mn-ea"/>
                <a:cs typeface="+mn-cs"/>
              </a:endParaRPr>
            </a:p>
          </p:txBody>
        </p:sp>
        <p:pic>
          <p:nvPicPr>
            <p:cNvPr id="12" name="Graphic 11">
              <a:extLst>
                <a:ext uri="{FF2B5EF4-FFF2-40B4-BE49-F238E27FC236}">
                  <a16:creationId xmlns:a16="http://schemas.microsoft.com/office/drawing/2014/main" id="{D2C9949B-505F-784E-BD8A-2FACB422FD36}"/>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559642" y="3698187"/>
              <a:ext cx="598452" cy="807275"/>
            </a:xfrm>
            <a:prstGeom prst="rect">
              <a:avLst/>
            </a:prstGeom>
          </p:spPr>
        </p:pic>
        <p:pic>
          <p:nvPicPr>
            <p:cNvPr id="13" name="Graphic 12">
              <a:extLst>
                <a:ext uri="{FF2B5EF4-FFF2-40B4-BE49-F238E27FC236}">
                  <a16:creationId xmlns:a16="http://schemas.microsoft.com/office/drawing/2014/main" id="{C0E67F9F-3526-C641-BEF6-35E9ACB8CD97}"/>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6083394" y="3582506"/>
              <a:ext cx="615001" cy="807275"/>
            </a:xfrm>
            <a:prstGeom prst="rect">
              <a:avLst/>
            </a:prstGeom>
          </p:spPr>
        </p:pic>
      </p:grpSp>
      <p:grpSp>
        <p:nvGrpSpPr>
          <p:cNvPr id="14" name="Group 13">
            <a:extLst>
              <a:ext uri="{FF2B5EF4-FFF2-40B4-BE49-F238E27FC236}">
                <a16:creationId xmlns:a16="http://schemas.microsoft.com/office/drawing/2014/main" id="{9156E66C-1AD4-3847-BB00-359D3573AA7B}"/>
              </a:ext>
            </a:extLst>
          </p:cNvPr>
          <p:cNvGrpSpPr/>
          <p:nvPr/>
        </p:nvGrpSpPr>
        <p:grpSpPr>
          <a:xfrm>
            <a:off x="2971800" y="3511296"/>
            <a:ext cx="981275" cy="903977"/>
            <a:chOff x="4214371" y="3208053"/>
            <a:chExt cx="981275" cy="903977"/>
          </a:xfrm>
        </p:grpSpPr>
        <p:sp>
          <p:nvSpPr>
            <p:cNvPr id="15" name="Flowchart: Connector 54">
              <a:extLst>
                <a:ext uri="{FF2B5EF4-FFF2-40B4-BE49-F238E27FC236}">
                  <a16:creationId xmlns:a16="http://schemas.microsoft.com/office/drawing/2014/main" id="{A223CB5F-ABCB-5246-86F4-33D9BECD4AF4}"/>
                </a:ext>
              </a:extLst>
            </p:cNvPr>
            <p:cNvSpPr/>
            <p:nvPr/>
          </p:nvSpPr>
          <p:spPr bwMode="auto">
            <a:xfrm>
              <a:off x="4214371" y="3245477"/>
              <a:ext cx="954430" cy="866553"/>
            </a:xfrm>
            <a:prstGeom prst="flowChartConnector">
              <a:avLst/>
            </a:prstGeom>
            <a:ln>
              <a:solidFill>
                <a:srgbClr val="00C6BB"/>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marL="0" marR="0" lvl="0" indent="0" algn="ctr" defTabSz="914400" rtl="0" eaLnBrk="0" fontAlgn="base" latinLnBrk="0" hangingPunct="0">
                <a:lnSpc>
                  <a:spcPct val="90000"/>
                </a:lnSpc>
                <a:spcBef>
                  <a:spcPct val="0"/>
                </a:spcBef>
                <a:spcAft>
                  <a:spcPct val="0"/>
                </a:spcAft>
                <a:buClrTx/>
                <a:buSzTx/>
                <a:buFontTx/>
                <a:buNone/>
                <a:tabLst/>
                <a:defRPr/>
              </a:pPr>
              <a:endParaRPr kumimoji="0" lang="en-US" sz="1600" b="1" i="0" u="none" strike="noStrike" kern="1200" cap="none" spc="0" normalizeH="0" baseline="0" noProof="0" err="1">
                <a:ln>
                  <a:noFill/>
                </a:ln>
                <a:solidFill>
                  <a:srgbClr val="FFFFFF"/>
                </a:solidFill>
                <a:effectLst/>
                <a:uLnTx/>
                <a:uFillTx/>
                <a:latin typeface="Arial"/>
                <a:ea typeface="+mn-ea"/>
                <a:cs typeface="+mn-cs"/>
              </a:endParaRPr>
            </a:p>
          </p:txBody>
        </p:sp>
        <p:pic>
          <p:nvPicPr>
            <p:cNvPr id="16" name="Graphic 15">
              <a:extLst>
                <a:ext uri="{FF2B5EF4-FFF2-40B4-BE49-F238E27FC236}">
                  <a16:creationId xmlns:a16="http://schemas.microsoft.com/office/drawing/2014/main" id="{D8EF1802-2933-9245-80BB-EF71EEFF6D38}"/>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4631689" y="3208053"/>
              <a:ext cx="563957" cy="692976"/>
            </a:xfrm>
            <a:prstGeom prst="rect">
              <a:avLst/>
            </a:prstGeom>
          </p:spPr>
        </p:pic>
        <p:pic>
          <p:nvPicPr>
            <p:cNvPr id="17" name="Graphic 16">
              <a:extLst>
                <a:ext uri="{FF2B5EF4-FFF2-40B4-BE49-F238E27FC236}">
                  <a16:creationId xmlns:a16="http://schemas.microsoft.com/office/drawing/2014/main" id="{FBFA45E0-2766-2B4A-828A-0463B0A062EA}"/>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4227232" y="3387128"/>
              <a:ext cx="563958" cy="675927"/>
            </a:xfrm>
            <a:prstGeom prst="rect">
              <a:avLst/>
            </a:prstGeom>
          </p:spPr>
        </p:pic>
      </p:grpSp>
      <p:sp>
        <p:nvSpPr>
          <p:cNvPr id="20" name="Flowchart: Connector 54">
            <a:extLst>
              <a:ext uri="{FF2B5EF4-FFF2-40B4-BE49-F238E27FC236}">
                <a16:creationId xmlns:a16="http://schemas.microsoft.com/office/drawing/2014/main" id="{3BF43C80-B5C3-6740-B568-4ADBAD1452A3}"/>
              </a:ext>
            </a:extLst>
          </p:cNvPr>
          <p:cNvSpPr/>
          <p:nvPr/>
        </p:nvSpPr>
        <p:spPr bwMode="auto">
          <a:xfrm>
            <a:off x="5217770" y="3531765"/>
            <a:ext cx="954430" cy="866553"/>
          </a:xfrm>
          <a:prstGeom prst="flowChartConnector">
            <a:avLst/>
          </a:prstGeom>
          <a:ln>
            <a:solidFill>
              <a:srgbClr val="00C6BB"/>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marL="0" marR="0" lvl="0" indent="0" algn="ctr" defTabSz="914400" rtl="0" eaLnBrk="0" fontAlgn="base" latinLnBrk="0" hangingPunct="0">
              <a:lnSpc>
                <a:spcPct val="90000"/>
              </a:lnSpc>
              <a:spcBef>
                <a:spcPct val="0"/>
              </a:spcBef>
              <a:spcAft>
                <a:spcPct val="0"/>
              </a:spcAft>
              <a:buClrTx/>
              <a:buSzTx/>
              <a:buFontTx/>
              <a:buNone/>
              <a:tabLst/>
              <a:defRPr/>
            </a:pPr>
            <a:endParaRPr kumimoji="0" lang="en-US" sz="1600" b="1" i="0" u="none" strike="noStrike" kern="1200" cap="none" spc="0" normalizeH="0" baseline="0" noProof="0" err="1">
              <a:ln>
                <a:noFill/>
              </a:ln>
              <a:solidFill>
                <a:srgbClr val="FFFFFF"/>
              </a:solidFill>
              <a:effectLst/>
              <a:uLnTx/>
              <a:uFillTx/>
              <a:latin typeface="Arial"/>
              <a:ea typeface="+mn-ea"/>
              <a:cs typeface="+mn-cs"/>
            </a:endParaRPr>
          </a:p>
        </p:txBody>
      </p:sp>
      <p:pic>
        <p:nvPicPr>
          <p:cNvPr id="23" name="Graphic 22">
            <a:extLst>
              <a:ext uri="{FF2B5EF4-FFF2-40B4-BE49-F238E27FC236}">
                <a16:creationId xmlns:a16="http://schemas.microsoft.com/office/drawing/2014/main" id="{9BC23197-7429-5B4C-A8A9-921BACE34214}"/>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a:off x="5562600" y="3449145"/>
            <a:ext cx="646069" cy="755127"/>
          </a:xfrm>
          <a:prstGeom prst="rect">
            <a:avLst/>
          </a:prstGeom>
        </p:spPr>
      </p:pic>
      <p:pic>
        <p:nvPicPr>
          <p:cNvPr id="18" name="Graphic 17">
            <a:extLst>
              <a:ext uri="{FF2B5EF4-FFF2-40B4-BE49-F238E27FC236}">
                <a16:creationId xmlns:a16="http://schemas.microsoft.com/office/drawing/2014/main" id="{79BD19CB-8A8D-BA4E-8553-F04DB6B6A5E4}"/>
              </a:ext>
            </a:extLst>
          </p:cNvPr>
          <p:cNvPicPr>
            <a:picLocks noChangeAspect="1"/>
          </p:cNvPicPr>
          <p:nvPr/>
        </p:nvPicPr>
        <p:blipFill>
          <a:blip r:embed="rId13">
            <a:extLst>
              <a:ext uri="{96DAC541-7B7A-43D3-8B79-37D633B846F1}">
                <asvg:svgBlip xmlns:asvg="http://schemas.microsoft.com/office/drawing/2016/SVG/main" r:embed="rId14"/>
              </a:ext>
            </a:extLst>
          </a:blip>
          <a:stretch>
            <a:fillRect/>
          </a:stretch>
        </p:blipFill>
        <p:spPr>
          <a:xfrm>
            <a:off x="5181600" y="3658741"/>
            <a:ext cx="627310" cy="739577"/>
          </a:xfrm>
          <a:prstGeom prst="rect">
            <a:avLst/>
          </a:prstGeom>
        </p:spPr>
      </p:pic>
    </p:spTree>
    <p:extLst>
      <p:ext uri="{BB962C8B-B14F-4D97-AF65-F5344CB8AC3E}">
        <p14:creationId xmlns:p14="http://schemas.microsoft.com/office/powerpoint/2010/main" val="42636904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5B5D0F-A927-2F40-B970-EA7C5AA4C1AE}"/>
              </a:ext>
            </a:extLst>
          </p:cNvPr>
          <p:cNvSpPr txBox="1">
            <a:spLocks/>
          </p:cNvSpPr>
          <p:nvPr/>
        </p:nvSpPr>
        <p:spPr>
          <a:xfrm>
            <a:off x="0" y="114300"/>
            <a:ext cx="9105106" cy="857250"/>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378" rtl="0" eaLnBrk="1" fontAlgn="auto" latinLnBrk="0" hangingPunct="1">
              <a:lnSpc>
                <a:spcPct val="100000"/>
              </a:lnSpc>
              <a:spcBef>
                <a:spcPts val="0"/>
              </a:spcBef>
              <a:spcAft>
                <a:spcPts val="0"/>
              </a:spcAft>
              <a:buClr>
                <a:srgbClr val="000000"/>
              </a:buClr>
              <a:buSzTx/>
              <a:buFont typeface="Arial"/>
              <a:buNone/>
              <a:tabLst/>
              <a:defRPr/>
            </a:pPr>
            <a:r>
              <a:rPr kumimoji="0" lang="en-US" sz="3600" b="1" i="0" u="none" strike="noStrike" kern="0" cap="none" spc="0" normalizeH="0" baseline="0" noProof="0" dirty="0">
                <a:ln>
                  <a:noFill/>
                </a:ln>
                <a:solidFill>
                  <a:srgbClr val="0070C0"/>
                </a:solidFill>
                <a:effectLst/>
                <a:uLnTx/>
                <a:uFillTx/>
                <a:latin typeface="Arial"/>
                <a:cs typeface="Arial"/>
                <a:sym typeface="Arial"/>
              </a:rPr>
              <a:t>Proven Success in Health Systems</a:t>
            </a:r>
          </a:p>
        </p:txBody>
      </p:sp>
      <p:sp>
        <p:nvSpPr>
          <p:cNvPr id="13" name="Plus 12">
            <a:extLst>
              <a:ext uri="{FF2B5EF4-FFF2-40B4-BE49-F238E27FC236}">
                <a16:creationId xmlns:a16="http://schemas.microsoft.com/office/drawing/2014/main" id="{FD17E435-7D00-674A-A4F3-4AEDDBD6E3CE}"/>
              </a:ext>
            </a:extLst>
          </p:cNvPr>
          <p:cNvSpPr/>
          <p:nvPr/>
        </p:nvSpPr>
        <p:spPr>
          <a:xfrm>
            <a:off x="6744301" y="2840268"/>
            <a:ext cx="315589" cy="315589"/>
          </a:xfrm>
          <a:prstGeom prst="mathPlus">
            <a:avLst/>
          </a:prstGeom>
          <a:noFill/>
          <a:ln w="190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78"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a:ln>
                <a:noFill/>
              </a:ln>
              <a:solidFill>
                <a:srgbClr val="FFFFFF"/>
              </a:solidFill>
              <a:effectLst/>
              <a:uLnTx/>
              <a:uFillTx/>
              <a:latin typeface="Arial"/>
              <a:ea typeface="+mn-ea"/>
              <a:cs typeface="+mn-cs"/>
            </a:endParaRPr>
          </a:p>
        </p:txBody>
      </p:sp>
      <p:pic>
        <p:nvPicPr>
          <p:cNvPr id="18" name="Content Placeholder 3">
            <a:extLst>
              <a:ext uri="{FF2B5EF4-FFF2-40B4-BE49-F238E27FC236}">
                <a16:creationId xmlns:a16="http://schemas.microsoft.com/office/drawing/2014/main" id="{36190B88-267E-0047-A909-4BC87A1B2B7A}"/>
              </a:ext>
            </a:extLst>
          </p:cNvPr>
          <p:cNvPicPr>
            <a:picLocks noChangeAspect="1"/>
          </p:cNvPicPr>
          <p:nvPr/>
        </p:nvPicPr>
        <p:blipFill>
          <a:blip r:embed="rId3">
            <a:extLst>
              <a:ext uri="{28A0092B-C50C-407E-A947-70E740481C1C}">
                <a14:useLocalDpi xmlns:a14="http://schemas.microsoft.com/office/drawing/2010/main" val="0"/>
              </a:ext>
            </a:extLst>
          </a:blip>
          <a:srcRect r="2574"/>
          <a:stretch>
            <a:fillRect/>
          </a:stretch>
        </p:blipFill>
        <p:spPr bwMode="auto">
          <a:xfrm>
            <a:off x="7514128" y="2527154"/>
            <a:ext cx="746070" cy="989388"/>
          </a:xfrm>
          <a:prstGeom prst="rect">
            <a:avLst/>
          </a:prstGeom>
          <a:noFill/>
          <a:ln w="25400">
            <a:solidFill>
              <a:srgbClr val="0269C1"/>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 xmlns:ma14="http://schemas.microsoft.com/office/mac/drawingml/2011/main" val="1"/>
            </a:ext>
          </a:extLst>
        </p:spPr>
      </p:pic>
      <p:sp>
        <p:nvSpPr>
          <p:cNvPr id="16" name="Rectangle 15">
            <a:extLst>
              <a:ext uri="{FF2B5EF4-FFF2-40B4-BE49-F238E27FC236}">
                <a16:creationId xmlns:a16="http://schemas.microsoft.com/office/drawing/2014/main" id="{51FD4BD9-A9B0-D444-AF1B-48DE8103BCF7}"/>
              </a:ext>
            </a:extLst>
          </p:cNvPr>
          <p:cNvSpPr/>
          <p:nvPr/>
        </p:nvSpPr>
        <p:spPr>
          <a:xfrm>
            <a:off x="4326549" y="2148808"/>
            <a:ext cx="4532680" cy="196901"/>
          </a:xfrm>
          <a:prstGeom prst="rect">
            <a:avLst/>
          </a:prstGeom>
          <a:solidFill>
            <a:srgbClr val="F7DF65"/>
          </a:solidFill>
          <a:ln>
            <a:solidFill>
              <a:srgbClr val="0F69A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78"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Arial"/>
              <a:ea typeface="+mn-ea"/>
              <a:cs typeface="+mn-cs"/>
            </a:endParaRPr>
          </a:p>
        </p:txBody>
      </p:sp>
      <p:sp>
        <p:nvSpPr>
          <p:cNvPr id="8" name="Title 1">
            <a:extLst>
              <a:ext uri="{FF2B5EF4-FFF2-40B4-BE49-F238E27FC236}">
                <a16:creationId xmlns:a16="http://schemas.microsoft.com/office/drawing/2014/main" id="{AA484ADF-0383-D14A-A45A-B56CDCAE036D}"/>
              </a:ext>
            </a:extLst>
          </p:cNvPr>
          <p:cNvSpPr txBox="1">
            <a:spLocks/>
          </p:cNvSpPr>
          <p:nvPr/>
        </p:nvSpPr>
        <p:spPr>
          <a:xfrm>
            <a:off x="4149093" y="1619794"/>
            <a:ext cx="4887589" cy="542947"/>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l" defTabSz="914378" rtl="0" eaLnBrk="1" fontAlgn="auto" latinLnBrk="0" hangingPunct="1">
              <a:lnSpc>
                <a:spcPct val="100000"/>
              </a:lnSpc>
              <a:spcBef>
                <a:spcPts val="0"/>
              </a:spcBef>
              <a:spcAft>
                <a:spcPts val="0"/>
              </a:spcAft>
              <a:buClr>
                <a:srgbClr val="000000"/>
              </a:buClr>
              <a:buSzTx/>
              <a:buFont typeface="Arial"/>
              <a:buNone/>
              <a:tabLst/>
              <a:defRPr/>
            </a:pPr>
            <a:r>
              <a:rPr kumimoji="0" lang="en-US" sz="2200" b="1" i="0" u="none" strike="noStrike" kern="0" cap="none" spc="0" normalizeH="0" baseline="0" noProof="0" dirty="0">
                <a:ln>
                  <a:noFill/>
                </a:ln>
                <a:solidFill>
                  <a:srgbClr val="000000"/>
                </a:solidFill>
                <a:effectLst/>
                <a:uLnTx/>
                <a:uFillTx/>
                <a:latin typeface="Arial"/>
                <a:cs typeface="Arial"/>
                <a:sym typeface="Arial"/>
              </a:rPr>
              <a:t>~ 10K UCSF Primary Care Patients</a:t>
            </a:r>
          </a:p>
        </p:txBody>
      </p:sp>
      <p:pic>
        <p:nvPicPr>
          <p:cNvPr id="17" name="Picture 16" descr="A yellow and blue sign&#10;&#10;Description automatically generated with low confidence">
            <a:extLst>
              <a:ext uri="{FF2B5EF4-FFF2-40B4-BE49-F238E27FC236}">
                <a16:creationId xmlns:a16="http://schemas.microsoft.com/office/drawing/2014/main" id="{48A93FF3-6826-334D-A1E0-FAE6F77FED4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81891" y="2728769"/>
            <a:ext cx="1644531" cy="538584"/>
          </a:xfrm>
          <a:prstGeom prst="rect">
            <a:avLst/>
          </a:prstGeom>
          <a:ln>
            <a:solidFill>
              <a:srgbClr val="0070C0"/>
            </a:solidFill>
          </a:ln>
        </p:spPr>
      </p:pic>
      <p:sp>
        <p:nvSpPr>
          <p:cNvPr id="25" name="Rounded Rectangle 24">
            <a:extLst>
              <a:ext uri="{FF2B5EF4-FFF2-40B4-BE49-F238E27FC236}">
                <a16:creationId xmlns:a16="http://schemas.microsoft.com/office/drawing/2014/main" id="{6503F51D-0A0D-1845-BF20-635ACB24C048}"/>
              </a:ext>
            </a:extLst>
          </p:cNvPr>
          <p:cNvSpPr/>
          <p:nvPr/>
        </p:nvSpPr>
        <p:spPr>
          <a:xfrm>
            <a:off x="4751656" y="3714386"/>
            <a:ext cx="3682465" cy="409896"/>
          </a:xfrm>
          <a:prstGeom prst="roundRect">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514325" rtl="0" eaLnBrk="1" fontAlgn="base" latinLnBrk="0" hangingPunct="1">
              <a:lnSpc>
                <a:spcPct val="100000"/>
              </a:lnSpc>
              <a:spcBef>
                <a:spcPct val="0"/>
              </a:spcBef>
              <a:spcAft>
                <a:spcPct val="0"/>
              </a:spcAft>
              <a:buClrTx/>
              <a:buSzTx/>
              <a:buFontTx/>
              <a:buNone/>
              <a:tabLst/>
              <a:defRPr/>
            </a:pPr>
            <a:r>
              <a:rPr lang="en-US" sz="1800" b="1" dirty="0">
                <a:solidFill>
                  <a:prstClr val="black"/>
                </a:solidFill>
                <a:latin typeface="Calibri" panose="020F0502020204030204"/>
              </a:rPr>
              <a:t>A</a:t>
            </a:r>
            <a:r>
              <a:rPr kumimoji="0" lang="en-US" sz="1800" b="1" i="0" u="none" strike="noStrike" kern="1200" cap="none" spc="0" normalizeH="0" baseline="0" noProof="0" dirty="0" err="1">
                <a:ln>
                  <a:noFill/>
                </a:ln>
                <a:solidFill>
                  <a:prstClr val="black"/>
                </a:solidFill>
                <a:effectLst/>
                <a:uLnTx/>
                <a:uFillTx/>
                <a:latin typeface="Calibri" panose="020F0502020204030204"/>
                <a:ea typeface="+mn-ea"/>
                <a:cs typeface="+mn-cs"/>
              </a:rPr>
              <a:t>utomated</a:t>
            </a:r>
            <a:r>
              <a:rPr kumimoji="0" lang="en-US" sz="1800" b="1" i="0" u="none" strike="noStrike" kern="1200" cap="none" spc="0" normalizeH="0" baseline="0" noProof="0" dirty="0">
                <a:ln>
                  <a:noFill/>
                </a:ln>
                <a:solidFill>
                  <a:prstClr val="black"/>
                </a:solidFill>
                <a:effectLst/>
                <a:uLnTx/>
                <a:uFillTx/>
                <a:latin typeface="Calibri" panose="020F0502020204030204"/>
                <a:ea typeface="+mn-ea"/>
                <a:cs typeface="+mn-cs"/>
              </a:rPr>
              <a:t> </a:t>
            </a:r>
            <a:r>
              <a:rPr lang="en-US" sz="1800" b="1" dirty="0">
                <a:solidFill>
                  <a:prstClr val="black"/>
                </a:solidFill>
                <a:latin typeface="Calibri" panose="020F0502020204030204"/>
              </a:rPr>
              <a:t>P</a:t>
            </a:r>
            <a:r>
              <a:rPr kumimoji="0" lang="en-US" sz="1800" b="1" i="0" u="none" strike="noStrike" kern="1200" cap="none" spc="0" normalizeH="0" baseline="0" noProof="0" dirty="0" err="1">
                <a:ln>
                  <a:noFill/>
                </a:ln>
                <a:solidFill>
                  <a:prstClr val="black"/>
                </a:solidFill>
                <a:effectLst/>
                <a:uLnTx/>
                <a:uFillTx/>
                <a:latin typeface="Calibri" panose="020F0502020204030204"/>
                <a:ea typeface="+mn-ea"/>
                <a:cs typeface="+mn-cs"/>
              </a:rPr>
              <a:t>atient</a:t>
            </a:r>
            <a:r>
              <a:rPr kumimoji="0" lang="en-US" sz="1800" b="1" i="0" u="none" strike="noStrike" kern="1200" cap="none" spc="0" normalizeH="0" baseline="0" noProof="0" dirty="0">
                <a:ln>
                  <a:noFill/>
                </a:ln>
                <a:solidFill>
                  <a:prstClr val="black"/>
                </a:solidFill>
                <a:effectLst/>
                <a:uLnTx/>
                <a:uFillTx/>
                <a:latin typeface="Calibri" panose="020F0502020204030204"/>
                <a:ea typeface="+mn-ea"/>
                <a:cs typeface="+mn-cs"/>
              </a:rPr>
              <a:t> </a:t>
            </a:r>
            <a:r>
              <a:rPr lang="en-US" sz="1800" b="1" dirty="0">
                <a:solidFill>
                  <a:prstClr val="black"/>
                </a:solidFill>
                <a:latin typeface="Calibri" panose="020F0502020204030204"/>
              </a:rPr>
              <a:t>P</a:t>
            </a:r>
            <a:r>
              <a:rPr kumimoji="0" lang="en-US" sz="1800" b="1" i="0" u="none" strike="noStrike" kern="1200" cap="none" spc="0" normalizeH="0" baseline="0" noProof="0" dirty="0" err="1">
                <a:ln>
                  <a:noFill/>
                </a:ln>
                <a:solidFill>
                  <a:prstClr val="black"/>
                </a:solidFill>
                <a:effectLst/>
                <a:uLnTx/>
                <a:uFillTx/>
                <a:latin typeface="Calibri" panose="020F0502020204030204"/>
                <a:ea typeface="+mn-ea"/>
                <a:cs typeface="+mn-cs"/>
              </a:rPr>
              <a:t>ortal</a:t>
            </a:r>
            <a:r>
              <a:rPr kumimoji="0" lang="en-US" sz="1800" b="1" i="0" u="none" strike="noStrike" kern="1200" cap="none" spc="0" normalizeH="0" baseline="0" noProof="0" dirty="0">
                <a:ln>
                  <a:noFill/>
                </a:ln>
                <a:solidFill>
                  <a:prstClr val="black"/>
                </a:solidFill>
                <a:effectLst/>
                <a:uLnTx/>
                <a:uFillTx/>
                <a:latin typeface="Calibri" panose="020F0502020204030204"/>
                <a:ea typeface="+mn-ea"/>
                <a:cs typeface="+mn-cs"/>
              </a:rPr>
              <a:t> </a:t>
            </a:r>
            <a:r>
              <a:rPr lang="en-US" sz="1800" b="1" dirty="0">
                <a:solidFill>
                  <a:prstClr val="black"/>
                </a:solidFill>
                <a:latin typeface="Calibri" panose="020F0502020204030204"/>
              </a:rPr>
              <a:t>M</a:t>
            </a:r>
            <a:r>
              <a:rPr kumimoji="0" lang="en-US" sz="1800" b="1" i="0" u="none" strike="noStrike" kern="1200" cap="none" spc="0" normalizeH="0" baseline="0" noProof="0" dirty="0" err="1">
                <a:ln>
                  <a:noFill/>
                </a:ln>
                <a:solidFill>
                  <a:prstClr val="black"/>
                </a:solidFill>
                <a:effectLst/>
                <a:uLnTx/>
                <a:uFillTx/>
                <a:latin typeface="Calibri" panose="020F0502020204030204"/>
                <a:ea typeface="+mn-ea"/>
                <a:cs typeface="+mn-cs"/>
              </a:rPr>
              <a:t>essages</a:t>
            </a:r>
            <a:endParaRPr kumimoji="0" lang="en-US" sz="1800" b="1"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3" name="TextBox 2">
            <a:extLst>
              <a:ext uri="{FF2B5EF4-FFF2-40B4-BE49-F238E27FC236}">
                <a16:creationId xmlns:a16="http://schemas.microsoft.com/office/drawing/2014/main" id="{3E3CC64F-42CB-5B47-84F5-C6AF41F5560D}"/>
              </a:ext>
            </a:extLst>
          </p:cNvPr>
          <p:cNvSpPr txBox="1"/>
          <p:nvPr/>
        </p:nvSpPr>
        <p:spPr>
          <a:xfrm>
            <a:off x="943689" y="4209668"/>
            <a:ext cx="2595118" cy="369332"/>
          </a:xfrm>
          <a:prstGeom prst="rect">
            <a:avLst/>
          </a:prstGeom>
          <a:noFill/>
        </p:spPr>
        <p:txBody>
          <a:bodyPr wrap="square" rtlCol="0">
            <a:spAutoFit/>
          </a:bodyPr>
          <a:lstStyle/>
          <a:p>
            <a:pPr marL="0" marR="0" lvl="0" indent="0" algn="l" defTabSz="914378" rtl="0" eaLnBrk="0" fontAlgn="base" latinLnBrk="0" hangingPunct="0">
              <a:lnSpc>
                <a:spcPct val="100000"/>
              </a:lnSpc>
              <a:spcBef>
                <a:spcPct val="0"/>
              </a:spcBef>
              <a:spcAft>
                <a:spcPct val="0"/>
              </a:spcAft>
              <a:buClrTx/>
              <a:buSzTx/>
              <a:buFontTx/>
              <a:buNone/>
              <a:tabLst/>
              <a:defRPr/>
            </a:pPr>
            <a:r>
              <a:rPr kumimoji="0" lang="en-US" sz="1800" b="1" i="0" u="none" strike="noStrike" kern="1200" cap="none" spc="0" normalizeH="0" baseline="0" noProof="0" dirty="0">
                <a:ln>
                  <a:noFill/>
                </a:ln>
                <a:solidFill>
                  <a:srgbClr val="000000"/>
                </a:solidFill>
                <a:effectLst/>
                <a:uLnTx/>
                <a:uFillTx/>
                <a:latin typeface="Arial" charset="0"/>
                <a:ea typeface="ヒラギノ角ゴ Pro W3" charset="-128"/>
                <a:cs typeface="+mn-cs"/>
              </a:rPr>
              <a:t>ACP Documentation</a:t>
            </a:r>
          </a:p>
        </p:txBody>
      </p:sp>
      <p:pic>
        <p:nvPicPr>
          <p:cNvPr id="27" name="Picture 26">
            <a:extLst>
              <a:ext uri="{FF2B5EF4-FFF2-40B4-BE49-F238E27FC236}">
                <a16:creationId xmlns:a16="http://schemas.microsoft.com/office/drawing/2014/main" id="{99D7B2D1-8541-0C55-EA4E-8187EED09F2F}"/>
              </a:ext>
            </a:extLst>
          </p:cNvPr>
          <p:cNvPicPr>
            <a:picLocks noChangeAspect="1"/>
          </p:cNvPicPr>
          <p:nvPr/>
        </p:nvPicPr>
        <p:blipFill>
          <a:blip r:embed="rId5"/>
          <a:stretch>
            <a:fillRect/>
          </a:stretch>
        </p:blipFill>
        <p:spPr>
          <a:xfrm>
            <a:off x="304753" y="854748"/>
            <a:ext cx="3648773" cy="3598476"/>
          </a:xfrm>
          <a:prstGeom prst="rect">
            <a:avLst/>
          </a:prstGeom>
        </p:spPr>
      </p:pic>
    </p:spTree>
    <p:extLst>
      <p:ext uri="{BB962C8B-B14F-4D97-AF65-F5344CB8AC3E}">
        <p14:creationId xmlns:p14="http://schemas.microsoft.com/office/powerpoint/2010/main" val="53107074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F81E947E-3A2C-9A21-D1D4-BB96907329FE}"/>
              </a:ext>
            </a:extLst>
          </p:cNvPr>
          <p:cNvPicPr>
            <a:picLocks noChangeAspect="1"/>
          </p:cNvPicPr>
          <p:nvPr/>
        </p:nvPicPr>
        <p:blipFill rotWithShape="1">
          <a:blip r:embed="rId3">
            <a:extLst>
              <a:ext uri="{28A0092B-C50C-407E-A947-70E740481C1C}">
                <a14:useLocalDpi xmlns:a14="http://schemas.microsoft.com/office/drawing/2010/main" val="0"/>
              </a:ext>
            </a:extLst>
          </a:blip>
          <a:srcRect t="19911" r="22676" b="6023"/>
          <a:stretch>
            <a:fillRect/>
          </a:stretch>
        </p:blipFill>
        <p:spPr>
          <a:xfrm>
            <a:off x="1" y="4671237"/>
            <a:ext cx="9144000" cy="487479"/>
          </a:xfrm>
          <a:prstGeom prst="rect">
            <a:avLst/>
          </a:prstGeom>
        </p:spPr>
      </p:pic>
      <p:pic>
        <p:nvPicPr>
          <p:cNvPr id="3" name="Picture 2" descr="A screenshot of a website&#10;&#10;AI-generated content may be incorrect.">
            <a:extLst>
              <a:ext uri="{FF2B5EF4-FFF2-40B4-BE49-F238E27FC236}">
                <a16:creationId xmlns:a16="http://schemas.microsoft.com/office/drawing/2014/main" id="{4AF91A76-767C-42B0-C15C-FF2E4B21B541}"/>
              </a:ext>
            </a:extLst>
          </p:cNvPr>
          <p:cNvPicPr>
            <a:picLocks noChangeAspect="1"/>
          </p:cNvPicPr>
          <p:nvPr/>
        </p:nvPicPr>
        <p:blipFill>
          <a:blip r:embed="rId4">
            <a:extLst>
              <a:ext uri="{28A0092B-C50C-407E-A947-70E740481C1C}">
                <a14:useLocalDpi xmlns:a14="http://schemas.microsoft.com/office/drawing/2010/main" val="0"/>
              </a:ext>
            </a:extLst>
          </a:blip>
          <a:srcRect t="1152" b="1400"/>
          <a:stretch/>
        </p:blipFill>
        <p:spPr>
          <a:xfrm>
            <a:off x="2261165" y="138326"/>
            <a:ext cx="4621669" cy="4273740"/>
          </a:xfrm>
          <a:prstGeom prst="rect">
            <a:avLst/>
          </a:prstGeom>
          <a:ln>
            <a:solidFill>
              <a:schemeClr val="accent1"/>
            </a:solidFill>
          </a:ln>
        </p:spPr>
      </p:pic>
      <p:sp>
        <p:nvSpPr>
          <p:cNvPr id="4" name="TextBox 3">
            <a:extLst>
              <a:ext uri="{FF2B5EF4-FFF2-40B4-BE49-F238E27FC236}">
                <a16:creationId xmlns:a16="http://schemas.microsoft.com/office/drawing/2014/main" id="{C37E5FDD-4564-F0AB-D48E-9A601CAC8028}"/>
              </a:ext>
            </a:extLst>
          </p:cNvPr>
          <p:cNvSpPr txBox="1"/>
          <p:nvPr/>
        </p:nvSpPr>
        <p:spPr>
          <a:xfrm>
            <a:off x="3806998" y="2733404"/>
            <a:ext cx="1498651" cy="1757785"/>
          </a:xfrm>
          <a:prstGeom prst="rect">
            <a:avLst/>
          </a:prstGeom>
          <a:noFill/>
          <a:ln w="50800">
            <a:solidFill>
              <a:srgbClr val="FF0000"/>
            </a:solidFill>
          </a:ln>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Arial" charset="0"/>
              <a:ea typeface="ヒラギノ角ゴ Pro W3" charset="-128"/>
              <a:cs typeface="+mn-cs"/>
            </a:endParaRPr>
          </a:p>
        </p:txBody>
      </p:sp>
    </p:spTree>
    <p:extLst>
      <p:ext uri="{BB962C8B-B14F-4D97-AF65-F5344CB8AC3E}">
        <p14:creationId xmlns:p14="http://schemas.microsoft.com/office/powerpoint/2010/main" val="50442871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77EB897-B858-0964-17DF-0AD8752AAD02}"/>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BD269253-340D-11CB-DFE5-EDB1B5794C6F}"/>
              </a:ext>
            </a:extLst>
          </p:cNvPr>
          <p:cNvSpPr txBox="1">
            <a:spLocks/>
          </p:cNvSpPr>
          <p:nvPr/>
        </p:nvSpPr>
        <p:spPr>
          <a:xfrm>
            <a:off x="456704" y="509429"/>
            <a:ext cx="3124200" cy="1281793"/>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3600" b="1" i="0" u="none" strike="noStrike" kern="0" cap="none" spc="0" normalizeH="0" baseline="0" noProof="0" dirty="0">
                <a:ln>
                  <a:noFill/>
                </a:ln>
                <a:solidFill>
                  <a:srgbClr val="0F69A1"/>
                </a:solidFill>
                <a:effectLst/>
                <a:uLnTx/>
                <a:uFillTx/>
                <a:latin typeface="Arial"/>
                <a:cs typeface="Arial"/>
                <a:sym typeface="Arial"/>
              </a:rPr>
              <a:t> Helping Caregivers Advocate for Those They Care About</a:t>
            </a:r>
          </a:p>
        </p:txBody>
      </p:sp>
      <p:pic>
        <p:nvPicPr>
          <p:cNvPr id="7" name="Picture 6">
            <a:extLst>
              <a:ext uri="{FF2B5EF4-FFF2-40B4-BE49-F238E27FC236}">
                <a16:creationId xmlns:a16="http://schemas.microsoft.com/office/drawing/2014/main" id="{86FF4989-BC62-7828-A988-99A1A1120B31}"/>
              </a:ext>
            </a:extLst>
          </p:cNvPr>
          <p:cNvPicPr>
            <a:picLocks noChangeAspect="1"/>
          </p:cNvPicPr>
          <p:nvPr/>
        </p:nvPicPr>
        <p:blipFill rotWithShape="1">
          <a:blip r:embed="rId3">
            <a:extLst>
              <a:ext uri="{28A0092B-C50C-407E-A947-70E740481C1C}">
                <a14:useLocalDpi xmlns:a14="http://schemas.microsoft.com/office/drawing/2010/main" val="0"/>
              </a:ext>
            </a:extLst>
          </a:blip>
          <a:srcRect t="19911" r="22676" b="6023"/>
          <a:stretch>
            <a:fillRect/>
          </a:stretch>
        </p:blipFill>
        <p:spPr>
          <a:xfrm>
            <a:off x="1" y="4671237"/>
            <a:ext cx="9144000" cy="487479"/>
          </a:xfrm>
          <a:prstGeom prst="rect">
            <a:avLst/>
          </a:prstGeom>
        </p:spPr>
      </p:pic>
      <p:pic>
        <p:nvPicPr>
          <p:cNvPr id="12" name="Picture 11" descr="A screenshot of a medical planning website&#10;&#10;AI-generated content may be incorrect.">
            <a:extLst>
              <a:ext uri="{FF2B5EF4-FFF2-40B4-BE49-F238E27FC236}">
                <a16:creationId xmlns:a16="http://schemas.microsoft.com/office/drawing/2014/main" id="{5580E6A7-9B3F-3E89-9A10-81CC6C7ADB1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41122" y="132149"/>
            <a:ext cx="4549578" cy="4347695"/>
          </a:xfrm>
          <a:prstGeom prst="rect">
            <a:avLst/>
          </a:prstGeom>
          <a:ln>
            <a:solidFill>
              <a:schemeClr val="accent1"/>
            </a:solidFill>
          </a:ln>
        </p:spPr>
      </p:pic>
    </p:spTree>
    <p:extLst>
      <p:ext uri="{BB962C8B-B14F-4D97-AF65-F5344CB8AC3E}">
        <p14:creationId xmlns:p14="http://schemas.microsoft.com/office/powerpoint/2010/main" val="118927924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94FA07-AC04-0545-6A70-58556E5A5191}"/>
            </a:ext>
          </a:extLst>
        </p:cNvPr>
        <p:cNvGrpSpPr/>
        <p:nvPr/>
      </p:nvGrpSpPr>
      <p:grpSpPr>
        <a:xfrm>
          <a:off x="0" y="0"/>
          <a:ext cx="0" cy="0"/>
          <a:chOff x="0" y="0"/>
          <a:chExt cx="0" cy="0"/>
        </a:xfrm>
      </p:grpSpPr>
      <p:pic>
        <p:nvPicPr>
          <p:cNvPr id="7" name="Picture 6">
            <a:extLst>
              <a:ext uri="{FF2B5EF4-FFF2-40B4-BE49-F238E27FC236}">
                <a16:creationId xmlns:a16="http://schemas.microsoft.com/office/drawing/2014/main" id="{7B1AB235-34DA-8DB9-62D7-AA9CC6BB7EC7}"/>
              </a:ext>
            </a:extLst>
          </p:cNvPr>
          <p:cNvPicPr>
            <a:picLocks noChangeAspect="1"/>
          </p:cNvPicPr>
          <p:nvPr/>
        </p:nvPicPr>
        <p:blipFill rotWithShape="1">
          <a:blip r:embed="rId3">
            <a:extLst>
              <a:ext uri="{28A0092B-C50C-407E-A947-70E740481C1C}">
                <a14:useLocalDpi xmlns:a14="http://schemas.microsoft.com/office/drawing/2010/main" val="0"/>
              </a:ext>
            </a:extLst>
          </a:blip>
          <a:srcRect t="19911" r="22676" b="6023"/>
          <a:stretch>
            <a:fillRect/>
          </a:stretch>
        </p:blipFill>
        <p:spPr>
          <a:xfrm>
            <a:off x="1" y="4671237"/>
            <a:ext cx="9144000" cy="487479"/>
          </a:xfrm>
          <a:prstGeom prst="rect">
            <a:avLst/>
          </a:prstGeom>
        </p:spPr>
      </p:pic>
      <p:sp>
        <p:nvSpPr>
          <p:cNvPr id="2" name="TextBox 1">
            <a:extLst>
              <a:ext uri="{FF2B5EF4-FFF2-40B4-BE49-F238E27FC236}">
                <a16:creationId xmlns:a16="http://schemas.microsoft.com/office/drawing/2014/main" id="{C03E2B20-7D55-F41A-A23C-CC77BDC2F1F7}"/>
              </a:ext>
            </a:extLst>
          </p:cNvPr>
          <p:cNvSpPr txBox="1"/>
          <p:nvPr/>
        </p:nvSpPr>
        <p:spPr>
          <a:xfrm>
            <a:off x="4058544" y="4776476"/>
            <a:ext cx="5138618" cy="27699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200" b="0" i="0" u="none" strike="noStrike" kern="1200" cap="none" spc="0" normalizeH="0" baseline="0" noProof="0" dirty="0" err="1">
                <a:ln>
                  <a:noFill/>
                </a:ln>
                <a:solidFill>
                  <a:srgbClr val="000000"/>
                </a:solidFill>
                <a:effectLst/>
                <a:uLnTx/>
                <a:uFillTx/>
                <a:latin typeface="Arial"/>
                <a:ea typeface="ヒラギノ角ゴ Pro W3" charset="-128"/>
                <a:cs typeface="+mn-cs"/>
              </a:rPr>
              <a:t>Lingsheng</a:t>
            </a:r>
            <a:r>
              <a:rPr kumimoji="0" lang="en-US" sz="1200" b="0" i="0" u="none" strike="noStrike" kern="1200" cap="none" spc="0" normalizeH="0" baseline="0" noProof="0" dirty="0">
                <a:ln>
                  <a:noFill/>
                </a:ln>
                <a:solidFill>
                  <a:srgbClr val="000000"/>
                </a:solidFill>
                <a:effectLst/>
                <a:uLnTx/>
                <a:uFillTx/>
                <a:latin typeface="Arial"/>
                <a:ea typeface="ヒラギノ角ゴ Pro W3" charset="-128"/>
                <a:cs typeface="+mn-cs"/>
              </a:rPr>
              <a:t> Li, et. al, J Pain Symptom Manage. 2025 Apr;69(4):e265-e271</a:t>
            </a:r>
          </a:p>
        </p:txBody>
      </p:sp>
      <p:pic>
        <p:nvPicPr>
          <p:cNvPr id="5" name="Picture 4" descr="A screenshot of a phone&#10;&#10;Description automatically generated">
            <a:extLst>
              <a:ext uri="{FF2B5EF4-FFF2-40B4-BE49-F238E27FC236}">
                <a16:creationId xmlns:a16="http://schemas.microsoft.com/office/drawing/2014/main" id="{3D860F03-251A-E532-BB69-CAC17FE22179}"/>
              </a:ext>
            </a:extLst>
          </p:cNvPr>
          <p:cNvPicPr>
            <a:picLocks noChangeAspect="1"/>
          </p:cNvPicPr>
          <p:nvPr/>
        </p:nvPicPr>
        <p:blipFill rotWithShape="1">
          <a:blip r:embed="rId4">
            <a:extLst>
              <a:ext uri="{28A0092B-C50C-407E-A947-70E740481C1C}">
                <a14:useLocalDpi xmlns:a14="http://schemas.microsoft.com/office/drawing/2010/main" val="0"/>
              </a:ext>
            </a:extLst>
          </a:blip>
          <a:srcRect l="3783" t="56927"/>
          <a:stretch/>
        </p:blipFill>
        <p:spPr>
          <a:xfrm>
            <a:off x="5970597" y="555858"/>
            <a:ext cx="3177089" cy="3631969"/>
          </a:xfrm>
          <a:prstGeom prst="rect">
            <a:avLst/>
          </a:prstGeom>
        </p:spPr>
      </p:pic>
      <p:pic>
        <p:nvPicPr>
          <p:cNvPr id="6" name="Picture 5" descr="A screenshot of a phone&#10;&#10;Description automatically generated">
            <a:extLst>
              <a:ext uri="{FF2B5EF4-FFF2-40B4-BE49-F238E27FC236}">
                <a16:creationId xmlns:a16="http://schemas.microsoft.com/office/drawing/2014/main" id="{112C9552-DB97-B6F4-F891-3036B349700B}"/>
              </a:ext>
            </a:extLst>
          </p:cNvPr>
          <p:cNvPicPr>
            <a:picLocks noChangeAspect="1"/>
          </p:cNvPicPr>
          <p:nvPr/>
        </p:nvPicPr>
        <p:blipFill rotWithShape="1">
          <a:blip r:embed="rId4">
            <a:extLst>
              <a:ext uri="{28A0092B-C50C-407E-A947-70E740481C1C}">
                <a14:useLocalDpi xmlns:a14="http://schemas.microsoft.com/office/drawing/2010/main" val="0"/>
              </a:ext>
            </a:extLst>
          </a:blip>
          <a:srcRect l="3783" t="7038" b="42554"/>
          <a:stretch>
            <a:fillRect/>
          </a:stretch>
        </p:blipFill>
        <p:spPr>
          <a:xfrm>
            <a:off x="3079519" y="437886"/>
            <a:ext cx="2891078" cy="3867912"/>
          </a:xfrm>
          <a:prstGeom prst="rect">
            <a:avLst/>
          </a:prstGeom>
        </p:spPr>
      </p:pic>
      <p:pic>
        <p:nvPicPr>
          <p:cNvPr id="9" name="Picture 8">
            <a:extLst>
              <a:ext uri="{FF2B5EF4-FFF2-40B4-BE49-F238E27FC236}">
                <a16:creationId xmlns:a16="http://schemas.microsoft.com/office/drawing/2014/main" id="{A0C9C803-8BB5-EA12-5D38-60A5B688D1DC}"/>
              </a:ext>
            </a:extLst>
          </p:cNvPr>
          <p:cNvPicPr>
            <a:picLocks noChangeAspect="1"/>
          </p:cNvPicPr>
          <p:nvPr/>
        </p:nvPicPr>
        <p:blipFill>
          <a:blip r:embed="rId5"/>
          <a:stretch>
            <a:fillRect/>
          </a:stretch>
        </p:blipFill>
        <p:spPr>
          <a:xfrm rot="793477">
            <a:off x="548613" y="368334"/>
            <a:ext cx="2170941" cy="1778772"/>
          </a:xfrm>
          <a:prstGeom prst="rect">
            <a:avLst/>
          </a:prstGeom>
        </p:spPr>
      </p:pic>
      <p:sp>
        <p:nvSpPr>
          <p:cNvPr id="8" name="TextBox 7">
            <a:extLst>
              <a:ext uri="{FF2B5EF4-FFF2-40B4-BE49-F238E27FC236}">
                <a16:creationId xmlns:a16="http://schemas.microsoft.com/office/drawing/2014/main" id="{2C425C94-BA24-F350-A67E-BCBCAC169785}"/>
              </a:ext>
            </a:extLst>
          </p:cNvPr>
          <p:cNvSpPr txBox="1"/>
          <p:nvPr/>
        </p:nvSpPr>
        <p:spPr>
          <a:xfrm>
            <a:off x="176297" y="1882032"/>
            <a:ext cx="2810579" cy="2246769"/>
          </a:xfrm>
          <a:prstGeom prst="rect">
            <a:avLst/>
          </a:prstGeom>
          <a:no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b="1" i="0" u="none" strike="noStrike" kern="1200" cap="none" spc="0" normalizeH="0" baseline="0" noProof="0" dirty="0">
                <a:ln>
                  <a:noFill/>
                </a:ln>
                <a:solidFill>
                  <a:srgbClr val="0F69A1"/>
                </a:solidFill>
                <a:effectLst/>
                <a:uLnTx/>
                <a:uFillTx/>
                <a:latin typeface="Arial" charset="0"/>
                <a:ea typeface="ヒラギノ角ゴ Pro W3" charset="-128"/>
                <a:cs typeface="+mn-cs"/>
              </a:rPr>
              <a:t>Caregivers:</a:t>
            </a:r>
          </a:p>
          <a:p>
            <a:pPr marL="347663" marR="0" lvl="0" indent="-165100" algn="l" defTabSz="914400" rtl="0" eaLnBrk="0" fontAlgn="base" latinLnBrk="0" hangingPunct="0">
              <a:lnSpc>
                <a:spcPct val="100000"/>
              </a:lnSpc>
              <a:spcBef>
                <a:spcPct val="0"/>
              </a:spcBef>
              <a:spcAft>
                <a:spcPts val="1200"/>
              </a:spcAft>
              <a:buClrTx/>
              <a:buSzTx/>
              <a:buFont typeface="Arial" panose="020B0604020202020204" pitchFamily="34" charset="0"/>
              <a:buChar char="•"/>
              <a:tabLst/>
              <a:defRPr/>
            </a:pPr>
            <a:r>
              <a:rPr kumimoji="0" lang="en-US" sz="1600" b="0" i="0" u="none" strike="noStrike" kern="1200" cap="none" spc="0" normalizeH="0" baseline="0" noProof="0" dirty="0">
                <a:ln>
                  <a:noFill/>
                </a:ln>
                <a:solidFill>
                  <a:srgbClr val="000000"/>
                </a:solidFill>
                <a:effectLst/>
                <a:uLnTx/>
                <a:uFillTx/>
                <a:latin typeface="Arial" charset="0"/>
                <a:ea typeface="ヒラギノ角ゴ Pro W3" charset="-128"/>
                <a:cs typeface="+mn-cs"/>
              </a:rPr>
              <a:t>Increased readiness </a:t>
            </a:r>
            <a:r>
              <a:rPr lang="en-US" sz="1600" dirty="0">
                <a:solidFill>
                  <a:srgbClr val="000000"/>
                </a:solidFill>
              </a:rPr>
              <a:t>and</a:t>
            </a:r>
            <a:r>
              <a:rPr kumimoji="0" lang="en-US" sz="1600" b="0" i="0" u="none" strike="noStrike" kern="1200" cap="none" spc="0" normalizeH="0" baseline="0" noProof="0" dirty="0">
                <a:ln>
                  <a:noFill/>
                </a:ln>
                <a:solidFill>
                  <a:srgbClr val="000000"/>
                </a:solidFill>
                <a:effectLst/>
                <a:uLnTx/>
                <a:uFillTx/>
                <a:latin typeface="Arial" charset="0"/>
                <a:ea typeface="ヒラギノ角ゴ Pro W3" charset="-128"/>
                <a:cs typeface="+mn-cs"/>
              </a:rPr>
              <a:t> confidence </a:t>
            </a:r>
          </a:p>
          <a:p>
            <a:pPr marL="347663" marR="0" lvl="0" indent="-165100" algn="l" defTabSz="914400" rtl="0" eaLnBrk="0" fontAlgn="base" latinLnBrk="0" hangingPunct="0">
              <a:lnSpc>
                <a:spcPct val="100000"/>
              </a:lnSpc>
              <a:spcBef>
                <a:spcPct val="0"/>
              </a:spcBef>
              <a:spcAft>
                <a:spcPts val="1200"/>
              </a:spcAft>
              <a:buClrTx/>
              <a:buSzTx/>
              <a:buFont typeface="Arial" panose="020B0604020202020204" pitchFamily="34" charset="0"/>
              <a:buChar char="•"/>
              <a:tabLst/>
              <a:defRPr/>
            </a:pPr>
            <a:r>
              <a:rPr lang="en-US" sz="1600" dirty="0">
                <a:solidFill>
                  <a:srgbClr val="000000"/>
                </a:solidFill>
              </a:rPr>
              <a:t>Increased engagement in their </a:t>
            </a:r>
            <a:r>
              <a:rPr lang="en-US" sz="1600" b="1" dirty="0">
                <a:solidFill>
                  <a:srgbClr val="0070C0"/>
                </a:solidFill>
              </a:rPr>
              <a:t>o</a:t>
            </a:r>
            <a:r>
              <a:rPr kumimoji="0" lang="en-US" sz="1600" b="1" i="0" u="none" strike="noStrike" kern="1200" cap="none" spc="0" normalizeH="0" baseline="0" noProof="0" dirty="0" err="1">
                <a:ln>
                  <a:noFill/>
                </a:ln>
                <a:solidFill>
                  <a:srgbClr val="0070C0"/>
                </a:solidFill>
                <a:effectLst/>
                <a:uLnTx/>
                <a:uFillTx/>
                <a:latin typeface="Arial" charset="0"/>
                <a:ea typeface="ヒラギノ角ゴ Pro W3" charset="-128"/>
                <a:cs typeface="+mn-cs"/>
              </a:rPr>
              <a:t>wn</a:t>
            </a:r>
            <a:r>
              <a:rPr kumimoji="0" lang="en-US" sz="1600" b="1" i="0" u="none" strike="noStrike" kern="1200" cap="none" spc="0" normalizeH="0" baseline="0" noProof="0" dirty="0">
                <a:ln>
                  <a:noFill/>
                </a:ln>
                <a:solidFill>
                  <a:srgbClr val="0070C0"/>
                </a:solidFill>
                <a:effectLst/>
                <a:uLnTx/>
                <a:uFillTx/>
                <a:latin typeface="Arial" charset="0"/>
                <a:ea typeface="ヒラギノ角ゴ Pro W3" charset="-128"/>
                <a:cs typeface="+mn-cs"/>
              </a:rPr>
              <a:t> ACP </a:t>
            </a:r>
          </a:p>
          <a:p>
            <a:pPr marL="347663" marR="0" lvl="0" indent="-165100" algn="l" defTabSz="914400" rtl="0" eaLnBrk="0" fontAlgn="base" latinLnBrk="0" hangingPunct="0">
              <a:lnSpc>
                <a:spcPct val="100000"/>
              </a:lnSpc>
              <a:spcBef>
                <a:spcPct val="0"/>
              </a:spcBef>
              <a:spcAft>
                <a:spcPts val="1200"/>
              </a:spcAft>
              <a:buClrTx/>
              <a:buSzTx/>
              <a:buFont typeface="Arial" panose="020B0604020202020204" pitchFamily="34" charset="0"/>
              <a:buChar char="•"/>
              <a:tabLst/>
              <a:defRPr/>
            </a:pPr>
            <a:r>
              <a:rPr kumimoji="0" lang="en-US" sz="1600" b="0" i="0" u="none" strike="noStrike" kern="1200" cap="none" spc="0" normalizeH="0" baseline="0" noProof="0" dirty="0">
                <a:ln>
                  <a:noFill/>
                </a:ln>
                <a:solidFill>
                  <a:srgbClr val="000000"/>
                </a:solidFill>
                <a:effectLst/>
                <a:uLnTx/>
                <a:uFillTx/>
                <a:latin typeface="Arial" charset="0"/>
                <a:ea typeface="ヒラギノ角ゴ Pro W3" charset="-128"/>
                <a:cs typeface="+mn-cs"/>
              </a:rPr>
              <a:t>Rated easy-to-use</a:t>
            </a:r>
            <a:r>
              <a:rPr lang="en-US" sz="1600" dirty="0">
                <a:solidFill>
                  <a:srgbClr val="000000"/>
                </a:solidFill>
              </a:rPr>
              <a:t> and</a:t>
            </a:r>
            <a:r>
              <a:rPr kumimoji="0" lang="en-US" sz="1600" b="0" i="0" u="none" strike="noStrike" kern="1200" cap="none" spc="0" normalizeH="0" baseline="0" noProof="0" dirty="0">
                <a:ln>
                  <a:noFill/>
                </a:ln>
                <a:solidFill>
                  <a:srgbClr val="000000"/>
                </a:solidFill>
                <a:effectLst/>
                <a:uLnTx/>
                <a:uFillTx/>
                <a:latin typeface="Arial" charset="0"/>
                <a:ea typeface="ヒラギノ角ゴ Pro W3" charset="-128"/>
                <a:cs typeface="+mn-cs"/>
              </a:rPr>
              <a:t> feasible</a:t>
            </a:r>
          </a:p>
        </p:txBody>
      </p:sp>
    </p:spTree>
    <p:extLst>
      <p:ext uri="{BB962C8B-B14F-4D97-AF65-F5344CB8AC3E}">
        <p14:creationId xmlns:p14="http://schemas.microsoft.com/office/powerpoint/2010/main" val="117416055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F9AE8B1-55D2-9902-ED66-7418900668A6}"/>
            </a:ext>
          </a:extLst>
        </p:cNvPr>
        <p:cNvGrpSpPr/>
        <p:nvPr/>
      </p:nvGrpSpPr>
      <p:grpSpPr>
        <a:xfrm>
          <a:off x="0" y="0"/>
          <a:ext cx="0" cy="0"/>
          <a:chOff x="0" y="0"/>
          <a:chExt cx="0" cy="0"/>
        </a:xfrm>
      </p:grpSpPr>
      <p:pic>
        <p:nvPicPr>
          <p:cNvPr id="8" name="Picture 7" descr="A screenshot of a website&#10;&#10;AI-generated content may be incorrect.">
            <a:extLst>
              <a:ext uri="{FF2B5EF4-FFF2-40B4-BE49-F238E27FC236}">
                <a16:creationId xmlns:a16="http://schemas.microsoft.com/office/drawing/2014/main" id="{D0DF113F-089D-BD7B-F96D-9600651C08E3}"/>
              </a:ext>
            </a:extLst>
          </p:cNvPr>
          <p:cNvPicPr>
            <a:picLocks noChangeAspect="1"/>
          </p:cNvPicPr>
          <p:nvPr/>
        </p:nvPicPr>
        <p:blipFill>
          <a:blip r:embed="rId3">
            <a:extLst>
              <a:ext uri="{28A0092B-C50C-407E-A947-70E740481C1C}">
                <a14:useLocalDpi xmlns:a14="http://schemas.microsoft.com/office/drawing/2010/main" val="0"/>
              </a:ext>
            </a:extLst>
          </a:blip>
          <a:srcRect t="1152" b="1400"/>
          <a:stretch/>
        </p:blipFill>
        <p:spPr>
          <a:xfrm>
            <a:off x="2261165" y="138326"/>
            <a:ext cx="4621669" cy="4273740"/>
          </a:xfrm>
          <a:prstGeom prst="rect">
            <a:avLst/>
          </a:prstGeom>
          <a:ln>
            <a:solidFill>
              <a:schemeClr val="accent1"/>
            </a:solidFill>
          </a:ln>
        </p:spPr>
      </p:pic>
      <p:sp>
        <p:nvSpPr>
          <p:cNvPr id="4" name="TextBox 3">
            <a:extLst>
              <a:ext uri="{FF2B5EF4-FFF2-40B4-BE49-F238E27FC236}">
                <a16:creationId xmlns:a16="http://schemas.microsoft.com/office/drawing/2014/main" id="{6839F108-69A8-3B33-2A90-09AC822ED28A}"/>
              </a:ext>
            </a:extLst>
          </p:cNvPr>
          <p:cNvSpPr txBox="1"/>
          <p:nvPr/>
        </p:nvSpPr>
        <p:spPr>
          <a:xfrm>
            <a:off x="5274289" y="2733404"/>
            <a:ext cx="1498651" cy="1757785"/>
          </a:xfrm>
          <a:prstGeom prst="rect">
            <a:avLst/>
          </a:prstGeom>
          <a:noFill/>
          <a:ln w="50800">
            <a:solidFill>
              <a:srgbClr val="FF0000"/>
            </a:solidFill>
          </a:ln>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Arial" charset="0"/>
              <a:ea typeface="ヒラギノ角ゴ Pro W3" charset="-128"/>
              <a:cs typeface="+mn-cs"/>
            </a:endParaRPr>
          </a:p>
        </p:txBody>
      </p:sp>
    </p:spTree>
    <p:extLst>
      <p:ext uri="{BB962C8B-B14F-4D97-AF65-F5344CB8AC3E}">
        <p14:creationId xmlns:p14="http://schemas.microsoft.com/office/powerpoint/2010/main" val="82679794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8" name="Group 7">
            <a:extLst>
              <a:ext uri="{FF2B5EF4-FFF2-40B4-BE49-F238E27FC236}">
                <a16:creationId xmlns:a16="http://schemas.microsoft.com/office/drawing/2014/main" id="{401C653A-DDF6-B140-B8FC-8E9DF2686886}"/>
              </a:ext>
            </a:extLst>
          </p:cNvPr>
          <p:cNvGrpSpPr>
            <a:grpSpLocks noChangeAspect="1"/>
          </p:cNvGrpSpPr>
          <p:nvPr/>
        </p:nvGrpSpPr>
        <p:grpSpPr>
          <a:xfrm rot="576836">
            <a:off x="297165" y="665073"/>
            <a:ext cx="2052403" cy="3731290"/>
            <a:chOff x="2597413" y="3911486"/>
            <a:chExt cx="1433567" cy="2751267"/>
          </a:xfrm>
        </p:grpSpPr>
        <p:pic>
          <p:nvPicPr>
            <p:cNvPr id="9" name="Picture 8">
              <a:extLst>
                <a:ext uri="{FF2B5EF4-FFF2-40B4-BE49-F238E27FC236}">
                  <a16:creationId xmlns:a16="http://schemas.microsoft.com/office/drawing/2014/main" id="{2A81E946-7306-8A41-A218-993557342A3E}"/>
                </a:ext>
              </a:extLst>
            </p:cNvPr>
            <p:cNvPicPr>
              <a:picLocks noChangeAspect="1"/>
            </p:cNvPicPr>
            <p:nvPr/>
          </p:nvPicPr>
          <p:blipFill>
            <a:blip r:embed="rId3" cstate="print">
              <a:extLst>
                <a:ext uri="{28A0092B-C50C-407E-A947-70E740481C1C}">
                  <a14:useLocalDpi xmlns:a14="http://schemas.microsoft.com/office/drawing/2010/main"/>
                </a:ext>
              </a:extLst>
            </a:blip>
            <a:stretch>
              <a:fillRect/>
            </a:stretch>
          </p:blipFill>
          <p:spPr>
            <a:xfrm rot="21273353">
              <a:off x="2597413" y="3911486"/>
              <a:ext cx="1332649" cy="1410060"/>
            </a:xfrm>
            <a:prstGeom prst="rect">
              <a:avLst/>
            </a:prstGeom>
            <a:solidFill>
              <a:schemeClr val="bg1"/>
            </a:solidFill>
          </p:spPr>
        </p:pic>
        <p:pic>
          <p:nvPicPr>
            <p:cNvPr id="10" name="Picture 2" descr="https://lh5.googleusercontent.com/6eEagmZJdst9hIEbj1jP_pBf3J5HbfEq2fHrdlExWPwknbGZ7f5S3-gJHf-TENHvoZyNhHC-nSI11kNATwRqUDGW0LTweKbHK-RjDE7Bu2yk-ldWVFphtLHOQpQ2OmNaM7w-qA_JNQ">
              <a:extLst>
                <a:ext uri="{FF2B5EF4-FFF2-40B4-BE49-F238E27FC236}">
                  <a16:creationId xmlns:a16="http://schemas.microsoft.com/office/drawing/2014/main" id="{F69C1005-FA85-F149-844E-6544B7FD8756}"/>
                </a:ext>
              </a:extLst>
            </p:cNvPr>
            <p:cNvPicPr>
              <a:picLocks noChangeAspect="1" noChangeArrowheads="1"/>
            </p:cNvPicPr>
            <p:nvPr/>
          </p:nvPicPr>
          <p:blipFill>
            <a:blip r:embed="rId4" cstate="print">
              <a:extLst>
                <a:ext uri="{28A0092B-C50C-407E-A947-70E740481C1C}">
                  <a14:useLocalDpi xmlns:a14="http://schemas.microsoft.com/office/drawing/2010/main"/>
                </a:ext>
              </a:extLst>
            </a:blip>
            <a:srcRect/>
            <a:stretch>
              <a:fillRect/>
            </a:stretch>
          </p:blipFill>
          <p:spPr bwMode="auto">
            <a:xfrm rot="458971">
              <a:off x="2977715" y="4551174"/>
              <a:ext cx="1053265" cy="1249789"/>
            </a:xfrm>
            <a:prstGeom prst="rect">
              <a:avLst/>
            </a:prstGeom>
            <a:solidFill>
              <a:schemeClr val="bg1"/>
            </a:solidFill>
          </p:spPr>
        </p:pic>
        <p:pic>
          <p:nvPicPr>
            <p:cNvPr id="11" name="Picture 10">
              <a:extLst>
                <a:ext uri="{FF2B5EF4-FFF2-40B4-BE49-F238E27FC236}">
                  <a16:creationId xmlns:a16="http://schemas.microsoft.com/office/drawing/2014/main" id="{51AD1569-70C4-C64A-A0FB-734920FC65F4}"/>
                </a:ext>
              </a:extLst>
            </p:cNvPr>
            <p:cNvPicPr>
              <a:picLocks noChangeAspect="1"/>
            </p:cNvPicPr>
            <p:nvPr/>
          </p:nvPicPr>
          <p:blipFill>
            <a:blip r:embed="rId5" cstate="print">
              <a:extLst>
                <a:ext uri="{28A0092B-C50C-407E-A947-70E740481C1C}">
                  <a14:useLocalDpi xmlns:a14="http://schemas.microsoft.com/office/drawing/2010/main"/>
                </a:ext>
              </a:extLst>
            </a:blip>
            <a:stretch>
              <a:fillRect/>
            </a:stretch>
          </p:blipFill>
          <p:spPr>
            <a:xfrm rot="21078453">
              <a:off x="2598462" y="5000011"/>
              <a:ext cx="1013603" cy="1221340"/>
            </a:xfrm>
            <a:prstGeom prst="rect">
              <a:avLst/>
            </a:prstGeom>
            <a:solidFill>
              <a:schemeClr val="bg1"/>
            </a:solidFill>
          </p:spPr>
        </p:pic>
        <p:pic>
          <p:nvPicPr>
            <p:cNvPr id="12" name="Picture 11">
              <a:extLst>
                <a:ext uri="{FF2B5EF4-FFF2-40B4-BE49-F238E27FC236}">
                  <a16:creationId xmlns:a16="http://schemas.microsoft.com/office/drawing/2014/main" id="{7E03A40C-0EF7-B446-A007-F3F22B3F3734}"/>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rot="479366">
              <a:off x="3073144" y="5374349"/>
              <a:ext cx="610041" cy="1288404"/>
            </a:xfrm>
            <a:prstGeom prst="rect">
              <a:avLst/>
            </a:prstGeom>
            <a:solidFill>
              <a:schemeClr val="bg1"/>
            </a:solidFill>
          </p:spPr>
        </p:pic>
      </p:grpSp>
      <p:pic>
        <p:nvPicPr>
          <p:cNvPr id="13" name="Picture 12">
            <a:extLst>
              <a:ext uri="{FF2B5EF4-FFF2-40B4-BE49-F238E27FC236}">
                <a16:creationId xmlns:a16="http://schemas.microsoft.com/office/drawing/2014/main" id="{6AD529D6-8A0C-0F45-AB8E-929D9A340335}"/>
              </a:ext>
            </a:extLst>
          </p:cNvPr>
          <p:cNvPicPr>
            <a:picLocks noChangeAspect="1"/>
          </p:cNvPicPr>
          <p:nvPr/>
        </p:nvPicPr>
        <p:blipFill>
          <a:blip r:embed="rId7"/>
          <a:stretch>
            <a:fillRect/>
          </a:stretch>
        </p:blipFill>
        <p:spPr>
          <a:xfrm rot="701604">
            <a:off x="6167490" y="933836"/>
            <a:ext cx="2013628" cy="2604416"/>
          </a:xfrm>
          <a:prstGeom prst="rect">
            <a:avLst/>
          </a:prstGeom>
          <a:ln>
            <a:noFill/>
          </a:ln>
          <a:effectLst>
            <a:outerShdw blurRad="292100" dist="139700" dir="2700000" algn="tl" rotWithShape="0">
              <a:srgbClr val="333333">
                <a:alpha val="65000"/>
              </a:srgbClr>
            </a:outerShdw>
          </a:effectLst>
        </p:spPr>
      </p:pic>
      <p:pic>
        <p:nvPicPr>
          <p:cNvPr id="14" name="Picture 13">
            <a:extLst>
              <a:ext uri="{FF2B5EF4-FFF2-40B4-BE49-F238E27FC236}">
                <a16:creationId xmlns:a16="http://schemas.microsoft.com/office/drawing/2014/main" id="{7ACD25CF-4A39-524D-A3A8-BC3EE6EE022E}"/>
              </a:ext>
            </a:extLst>
          </p:cNvPr>
          <p:cNvPicPr>
            <a:picLocks noChangeAspect="1"/>
          </p:cNvPicPr>
          <p:nvPr/>
        </p:nvPicPr>
        <p:blipFill>
          <a:blip r:embed="rId8"/>
          <a:stretch>
            <a:fillRect/>
          </a:stretch>
        </p:blipFill>
        <p:spPr>
          <a:xfrm rot="20140920">
            <a:off x="5993811" y="2163357"/>
            <a:ext cx="967707" cy="2226826"/>
          </a:xfrm>
          <a:prstGeom prst="rect">
            <a:avLst/>
          </a:prstGeom>
          <a:ln>
            <a:noFill/>
          </a:ln>
          <a:effectLst>
            <a:outerShdw blurRad="292100" dist="139700" dir="2700000" algn="tl" rotWithShape="0">
              <a:srgbClr val="333333">
                <a:alpha val="65000"/>
              </a:srgbClr>
            </a:outerShdw>
          </a:effectLst>
        </p:spPr>
      </p:pic>
      <p:pic>
        <p:nvPicPr>
          <p:cNvPr id="15" name="Picture 14">
            <a:extLst>
              <a:ext uri="{FF2B5EF4-FFF2-40B4-BE49-F238E27FC236}">
                <a16:creationId xmlns:a16="http://schemas.microsoft.com/office/drawing/2014/main" id="{3503451B-AC84-FC44-810B-6917E6826C70}"/>
              </a:ext>
            </a:extLst>
          </p:cNvPr>
          <p:cNvPicPr>
            <a:picLocks noChangeAspect="1"/>
          </p:cNvPicPr>
          <p:nvPr/>
        </p:nvPicPr>
        <p:blipFill>
          <a:blip r:embed="rId9"/>
          <a:stretch>
            <a:fillRect/>
          </a:stretch>
        </p:blipFill>
        <p:spPr>
          <a:xfrm rot="21001516">
            <a:off x="6828216" y="1651641"/>
            <a:ext cx="1889073" cy="2480257"/>
          </a:xfrm>
          <a:prstGeom prst="rect">
            <a:avLst/>
          </a:prstGeom>
          <a:ln>
            <a:noFill/>
          </a:ln>
          <a:effectLst>
            <a:outerShdw blurRad="292100" dist="139700" dir="2700000" algn="tl" rotWithShape="0">
              <a:srgbClr val="333333">
                <a:alpha val="65000"/>
              </a:srgbClr>
            </a:outerShdw>
          </a:effectLst>
        </p:spPr>
      </p:pic>
      <p:pic>
        <p:nvPicPr>
          <p:cNvPr id="16" name="Picture 15" descr="A picture containing text, accessory, band-aid, screenshot&#10;&#10;Description automatically generated">
            <a:extLst>
              <a:ext uri="{FF2B5EF4-FFF2-40B4-BE49-F238E27FC236}">
                <a16:creationId xmlns:a16="http://schemas.microsoft.com/office/drawing/2014/main" id="{29564795-D84D-4047-ABF9-ECEA5CA50310}"/>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2455923" y="862054"/>
            <a:ext cx="3543849" cy="2979654"/>
          </a:xfrm>
          <a:prstGeom prst="rect">
            <a:avLst/>
          </a:prstGeom>
        </p:spPr>
      </p:pic>
      <p:pic>
        <p:nvPicPr>
          <p:cNvPr id="17" name="Picture 16" descr="Graphical user interface, text, application&#10;&#10;Description automatically generated">
            <a:extLst>
              <a:ext uri="{FF2B5EF4-FFF2-40B4-BE49-F238E27FC236}">
                <a16:creationId xmlns:a16="http://schemas.microsoft.com/office/drawing/2014/main" id="{08E20779-CDCE-534E-A11A-C634A2533D70}"/>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rot="21029782">
            <a:off x="3666742" y="1613523"/>
            <a:ext cx="1917679" cy="2488775"/>
          </a:xfrm>
          <a:prstGeom prst="rect">
            <a:avLst/>
          </a:prstGeom>
        </p:spPr>
      </p:pic>
      <p:sp>
        <p:nvSpPr>
          <p:cNvPr id="7" name="Title 1">
            <a:extLst>
              <a:ext uri="{FF2B5EF4-FFF2-40B4-BE49-F238E27FC236}">
                <a16:creationId xmlns:a16="http://schemas.microsoft.com/office/drawing/2014/main" id="{8CA325F4-7B67-9D41-9AB5-D24187B87D91}"/>
              </a:ext>
            </a:extLst>
          </p:cNvPr>
          <p:cNvSpPr txBox="1">
            <a:spLocks/>
          </p:cNvSpPr>
          <p:nvPr/>
        </p:nvSpPr>
        <p:spPr>
          <a:xfrm>
            <a:off x="0" y="48733"/>
            <a:ext cx="9144000" cy="857250"/>
          </a:xfrm>
          <a:prstGeom prst="rect">
            <a:avLst/>
          </a:prstGeom>
        </p:spPr>
        <p:txBody>
          <a:bodyPr/>
          <a:lstStyle>
            <a:lvl1pPr algn="ctr" rtl="0" eaLnBrk="0" fontAlgn="base" hangingPunct="0">
              <a:spcBef>
                <a:spcPct val="0"/>
              </a:spcBef>
              <a:spcAft>
                <a:spcPct val="0"/>
              </a:spcAft>
              <a:defRPr sz="4400">
                <a:solidFill>
                  <a:schemeClr val="tx2"/>
                </a:solidFill>
                <a:latin typeface="+mj-lt"/>
                <a:ea typeface="ヒラギノ角ゴ Pro W3" charset="-128"/>
                <a:cs typeface="ヒラギノ角ゴ Pro W3" charset="-128"/>
              </a:defRPr>
            </a:lvl1pPr>
            <a:lvl2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2pPr>
            <a:lvl3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3pPr>
            <a:lvl4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4pPr>
            <a:lvl5pPr algn="ctr" rtl="0" eaLnBrk="0" fontAlgn="base" hangingPunct="0">
              <a:spcBef>
                <a:spcPct val="0"/>
              </a:spcBef>
              <a:spcAft>
                <a:spcPct val="0"/>
              </a:spcAft>
              <a:defRPr sz="4400">
                <a:solidFill>
                  <a:schemeClr val="tx2"/>
                </a:solidFill>
                <a:latin typeface="Arial" charset="0"/>
                <a:ea typeface="ヒラギノ角ゴ Pro W3" charset="-128"/>
                <a:cs typeface="ヒラギノ角ゴ Pro W3" charset="-128"/>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a:lstStyle>
          <a:p>
            <a:r>
              <a:rPr lang="en-US" altLang="en-US" sz="3400" b="1" kern="0" dirty="0">
                <a:solidFill>
                  <a:srgbClr val="0F69A1"/>
                </a:solidFill>
                <a:cs typeface="Arial"/>
              </a:rPr>
              <a:t>PREPARE Provider and Community Tools</a:t>
            </a:r>
          </a:p>
        </p:txBody>
      </p:sp>
    </p:spTree>
    <p:extLst>
      <p:ext uri="{BB962C8B-B14F-4D97-AF65-F5344CB8AC3E}">
        <p14:creationId xmlns:p14="http://schemas.microsoft.com/office/powerpoint/2010/main" val="335932142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7B6F4D-1007-9B46-BA16-E67D588BDFFC}"/>
              </a:ext>
            </a:extLst>
          </p:cNvPr>
          <p:cNvSpPr>
            <a:spLocks noGrp="1"/>
          </p:cNvSpPr>
          <p:nvPr>
            <p:ph type="title"/>
          </p:nvPr>
        </p:nvSpPr>
        <p:spPr>
          <a:xfrm>
            <a:off x="-257908" y="88990"/>
            <a:ext cx="9401908" cy="857250"/>
          </a:xfrm>
        </p:spPr>
        <p:txBody>
          <a:bodyPr/>
          <a:lstStyle/>
          <a:p>
            <a:r>
              <a:rPr lang="en-US" sz="3600" b="1" dirty="0">
                <a:solidFill>
                  <a:srgbClr val="0F69A1"/>
                </a:solidFill>
              </a:rPr>
              <a:t>PREPARE Primes People for ACP Discussions</a:t>
            </a:r>
          </a:p>
        </p:txBody>
      </p:sp>
      <p:sp>
        <p:nvSpPr>
          <p:cNvPr id="4" name="TextBox 3"/>
          <p:cNvSpPr txBox="1"/>
          <p:nvPr/>
        </p:nvSpPr>
        <p:spPr>
          <a:xfrm>
            <a:off x="5943600" y="4740533"/>
            <a:ext cx="3200400" cy="369332"/>
          </a:xfrm>
          <a:prstGeom prst="rect">
            <a:avLst/>
          </a:prstGeom>
          <a:solidFill>
            <a:schemeClr val="bg1"/>
          </a:solidFill>
        </p:spPr>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000000"/>
              </a:solidFill>
              <a:effectLst/>
              <a:uLnTx/>
              <a:uFillTx/>
              <a:latin typeface="Arial" charset="0"/>
              <a:ea typeface="ヒラギノ角ゴ Pro W3" charset="-128"/>
              <a:cs typeface=""/>
            </a:endParaRPr>
          </a:p>
        </p:txBody>
      </p:sp>
      <p:pic>
        <p:nvPicPr>
          <p:cNvPr id="6" name="Picture 4">
            <a:extLst>
              <a:ext uri="{FF2B5EF4-FFF2-40B4-BE49-F238E27FC236}">
                <a16:creationId xmlns:a16="http://schemas.microsoft.com/office/drawing/2014/main" id="{9B69CF0C-E117-9041-B630-AB9EDB8FAE52}"/>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t="496" r="66827" b="1"/>
          <a:stretch>
            <a:fillRect/>
          </a:stretch>
        </p:blipFill>
        <p:spPr bwMode="auto">
          <a:xfrm>
            <a:off x="4460809" y="1296678"/>
            <a:ext cx="1521964" cy="3536368"/>
          </a:xfrm>
          <a:prstGeom prst="rect">
            <a:avLst/>
          </a:prstGeom>
          <a:noFill/>
          <a:ln w="19050">
            <a:solidFill>
              <a:srgbClr val="0070C0"/>
            </a:solidFill>
            <a:miter lim="800000"/>
            <a:headEnd/>
            <a:tailEnd/>
          </a:ln>
          <a:extLst>
            <a:ext uri="{909E8E84-426E-40DD-AFC4-6F175D3DCCD1}">
              <a14:hiddenFill xmlns:a14="http://schemas.microsoft.com/office/drawing/2010/main">
                <a:solidFill>
                  <a:srgbClr val="FFFFFF"/>
                </a:solidFill>
              </a14:hiddenFill>
            </a:ext>
          </a:extLst>
        </p:spPr>
      </p:pic>
      <p:pic>
        <p:nvPicPr>
          <p:cNvPr id="7" name="Content Placeholder 3">
            <a:extLst>
              <a:ext uri="{FF2B5EF4-FFF2-40B4-BE49-F238E27FC236}">
                <a16:creationId xmlns:a16="http://schemas.microsoft.com/office/drawing/2014/main" id="{669724F4-6DAD-2D4A-B7D0-42D30389D8A9}"/>
              </a:ext>
            </a:extLst>
          </p:cNvPr>
          <p:cNvPicPr>
            <a:picLocks noChangeAspect="1"/>
          </p:cNvPicPr>
          <p:nvPr/>
        </p:nvPicPr>
        <p:blipFill>
          <a:blip r:embed="rId4">
            <a:extLst>
              <a:ext uri="{28A0092B-C50C-407E-A947-70E740481C1C}">
                <a14:useLocalDpi xmlns:a14="http://schemas.microsoft.com/office/drawing/2010/main" val="0"/>
              </a:ext>
            </a:extLst>
          </a:blip>
          <a:srcRect r="2574"/>
          <a:stretch>
            <a:fillRect/>
          </a:stretch>
        </p:blipFill>
        <p:spPr bwMode="auto">
          <a:xfrm>
            <a:off x="1453827" y="1294718"/>
            <a:ext cx="2778384" cy="3527278"/>
          </a:xfrm>
          <a:prstGeom prst="rect">
            <a:avLst/>
          </a:prstGeom>
          <a:noFill/>
          <a:ln w="25400">
            <a:solidFill>
              <a:srgbClr val="0269C1"/>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xmlns="" val="1"/>
            </a:ext>
          </a:extLst>
        </p:spPr>
      </p:pic>
      <p:pic>
        <p:nvPicPr>
          <p:cNvPr id="9" name="Picture 8" descr="A person and person looking at a tablet&#10;&#10;AI-generated content may be incorrect.">
            <a:extLst>
              <a:ext uri="{FF2B5EF4-FFF2-40B4-BE49-F238E27FC236}">
                <a16:creationId xmlns:a16="http://schemas.microsoft.com/office/drawing/2014/main" id="{661487A1-0882-3165-4B35-5225FB35D51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173538" y="1296679"/>
            <a:ext cx="1521964" cy="3525318"/>
          </a:xfrm>
          <a:prstGeom prst="rect">
            <a:avLst/>
          </a:prstGeom>
          <a:ln w="19050">
            <a:solidFill>
              <a:srgbClr val="0F69A1"/>
            </a:solidFill>
          </a:ln>
        </p:spPr>
      </p:pic>
    </p:spTree>
    <p:extLst>
      <p:ext uri="{BB962C8B-B14F-4D97-AF65-F5344CB8AC3E}">
        <p14:creationId xmlns:p14="http://schemas.microsoft.com/office/powerpoint/2010/main" val="39533068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7000BEC6-0A51-D342-87C5-8E334445F83A}"/>
              </a:ext>
            </a:extLst>
          </p:cNvPr>
          <p:cNvSpPr txBox="1">
            <a:spLocks/>
          </p:cNvSpPr>
          <p:nvPr/>
        </p:nvSpPr>
        <p:spPr>
          <a:xfrm>
            <a:off x="3788746" y="130283"/>
            <a:ext cx="4963367" cy="368109"/>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200" b="1" i="0" u="none" strike="noStrike" kern="0" cap="none" spc="0" normalizeH="0" baseline="0" noProof="0" dirty="0">
                <a:ln>
                  <a:noFill/>
                </a:ln>
                <a:solidFill>
                  <a:srgbClr val="0F69A1"/>
                </a:solidFill>
                <a:effectLst/>
                <a:uLnTx/>
                <a:uFillTx/>
                <a:latin typeface="Arial"/>
                <a:cs typeface="Arial"/>
                <a:sym typeface="Arial"/>
              </a:rPr>
              <a:t>Group Sessions &amp; Medical Visits</a:t>
            </a:r>
          </a:p>
        </p:txBody>
      </p:sp>
      <p:sp>
        <p:nvSpPr>
          <p:cNvPr id="8" name="TextBox 7">
            <a:extLst>
              <a:ext uri="{FF2B5EF4-FFF2-40B4-BE49-F238E27FC236}">
                <a16:creationId xmlns:a16="http://schemas.microsoft.com/office/drawing/2014/main" id="{64A9A206-7084-ED4F-BD3C-042488262673}"/>
              </a:ext>
            </a:extLst>
          </p:cNvPr>
          <p:cNvSpPr txBox="1"/>
          <p:nvPr/>
        </p:nvSpPr>
        <p:spPr>
          <a:xfrm>
            <a:off x="3919230" y="4787222"/>
            <a:ext cx="2290482" cy="246221"/>
          </a:xfrm>
          <a:prstGeom prst="rect">
            <a:avLst/>
          </a:prstGeom>
          <a:noFill/>
        </p:spPr>
        <p:txBody>
          <a:bodyPr wrap="square" rtlCol="0">
            <a:spAutoFit/>
          </a:bodyPr>
          <a:lstStyle/>
          <a:p>
            <a:pPr marL="0" marR="0" lvl="0" indent="0" algn="r"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Lum, Sudore J Am </a:t>
            </a:r>
            <a:r>
              <a:rPr kumimoji="0" lang="en-US" sz="10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Geriatr</a:t>
            </a: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 Soc. 2020; </a:t>
            </a:r>
          </a:p>
        </p:txBody>
      </p:sp>
      <p:pic>
        <p:nvPicPr>
          <p:cNvPr id="9" name="Picture 8">
            <a:extLst>
              <a:ext uri="{FF2B5EF4-FFF2-40B4-BE49-F238E27FC236}">
                <a16:creationId xmlns:a16="http://schemas.microsoft.com/office/drawing/2014/main" id="{BAA004C2-99FA-FF40-B689-A8E5295AB6E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36575" y="671363"/>
            <a:ext cx="2873455" cy="3718591"/>
          </a:xfrm>
          <a:prstGeom prst="rect">
            <a:avLst/>
          </a:prstGeom>
          <a:ln w="25400">
            <a:solidFill>
              <a:srgbClr val="0F69A1"/>
            </a:solidFill>
          </a:ln>
        </p:spPr>
      </p:pic>
      <p:sp>
        <p:nvSpPr>
          <p:cNvPr id="10" name="TextBox 9">
            <a:extLst>
              <a:ext uri="{FF2B5EF4-FFF2-40B4-BE49-F238E27FC236}">
                <a16:creationId xmlns:a16="http://schemas.microsoft.com/office/drawing/2014/main" id="{9EAA991E-7FC5-8F48-958D-A288A60580FE}"/>
              </a:ext>
            </a:extLst>
          </p:cNvPr>
          <p:cNvSpPr txBox="1"/>
          <p:nvPr/>
        </p:nvSpPr>
        <p:spPr>
          <a:xfrm>
            <a:off x="5985286" y="4787223"/>
            <a:ext cx="3213847" cy="246221"/>
          </a:xfrm>
          <a:prstGeom prst="rect">
            <a:avLst/>
          </a:prstGeom>
          <a:noFill/>
        </p:spPr>
        <p:txBody>
          <a:bodyPr wrap="square" rtlCol="0">
            <a:spAutoFit/>
          </a:bodyPr>
          <a:lstStyle/>
          <a:p>
            <a:pPr marL="0" marR="0" lvl="0" indent="0" algn="r" defTabSz="685800" rtl="0" eaLnBrk="1" fontAlgn="base" latinLnBrk="0" hangingPunct="1">
              <a:lnSpc>
                <a:spcPct val="100000"/>
              </a:lnSpc>
              <a:spcBef>
                <a:spcPct val="0"/>
              </a:spcBef>
              <a:spcAft>
                <a:spcPct val="0"/>
              </a:spcAft>
              <a:buClrTx/>
              <a:buSzTx/>
              <a:buFontTx/>
              <a:buNone/>
              <a:tabLst/>
              <a:defRPr/>
            </a:pPr>
            <a:r>
              <a:rPr kumimoji="0" lang="en-US" sz="1000" b="0" i="1" u="none" strike="noStrike" kern="1200" cap="none" spc="0" normalizeH="0" baseline="0" noProof="0" dirty="0">
                <a:ln>
                  <a:noFill/>
                </a:ln>
                <a:solidFill>
                  <a:srgbClr val="000000"/>
                </a:solidFill>
                <a:effectLst/>
                <a:uLnTx/>
                <a:uFillTx/>
                <a:latin typeface="Arial" charset="0"/>
                <a:ea typeface="ＭＳ Ｐゴシック" charset="0"/>
                <a:cs typeface="+mn-cs"/>
              </a:rPr>
              <a:t>Block, Sudore, et. al. J Am </a:t>
            </a:r>
            <a:r>
              <a:rPr kumimoji="0" lang="en-US" sz="1000" b="0" i="0" u="none" strike="noStrike" kern="1200" cap="none" spc="0" normalizeH="0" baseline="0" noProof="0" dirty="0" err="1">
                <a:ln>
                  <a:noFill/>
                </a:ln>
                <a:solidFill>
                  <a:srgbClr val="000000"/>
                </a:solidFill>
                <a:effectLst/>
                <a:uLnTx/>
                <a:uFillTx/>
                <a:latin typeface="Arial" charset="0"/>
                <a:ea typeface="ＭＳ Ｐゴシック" charset="0"/>
                <a:cs typeface="+mn-cs"/>
              </a:rPr>
              <a:t>Geriatr</a:t>
            </a:r>
            <a:r>
              <a:rPr kumimoji="0" lang="en-US" sz="1000" b="0" i="0" u="none" strike="noStrike" kern="1200" cap="none" spc="0" normalizeH="0" baseline="0" noProof="0" dirty="0">
                <a:ln>
                  <a:noFill/>
                </a:ln>
                <a:solidFill>
                  <a:srgbClr val="000000"/>
                </a:solidFill>
                <a:effectLst/>
                <a:uLnTx/>
                <a:uFillTx/>
                <a:latin typeface="Arial" charset="0"/>
                <a:ea typeface="ＭＳ Ｐゴシック" charset="0"/>
                <a:cs typeface="+mn-cs"/>
              </a:rPr>
              <a:t> Soc. May, 2020.  </a:t>
            </a:r>
          </a:p>
        </p:txBody>
      </p:sp>
      <p:sp>
        <p:nvSpPr>
          <p:cNvPr id="11" name="Title 1">
            <a:extLst>
              <a:ext uri="{FF2B5EF4-FFF2-40B4-BE49-F238E27FC236}">
                <a16:creationId xmlns:a16="http://schemas.microsoft.com/office/drawing/2014/main" id="{467E9A1C-09C9-8D49-A2F8-CA3342D6E65D}"/>
              </a:ext>
            </a:extLst>
          </p:cNvPr>
          <p:cNvSpPr txBox="1">
            <a:spLocks/>
          </p:cNvSpPr>
          <p:nvPr/>
        </p:nvSpPr>
        <p:spPr>
          <a:xfrm>
            <a:off x="580829" y="130283"/>
            <a:ext cx="2637197" cy="357025"/>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200" b="1" i="0" u="none" strike="noStrike" kern="0" cap="none" spc="0" normalizeH="0" baseline="0" noProof="0" dirty="0">
                <a:ln>
                  <a:noFill/>
                </a:ln>
                <a:solidFill>
                  <a:srgbClr val="0F69A1"/>
                </a:solidFill>
                <a:effectLst/>
                <a:uLnTx/>
                <a:uFillTx/>
                <a:latin typeface="Arial"/>
                <a:cs typeface="Arial"/>
                <a:sym typeface="Arial"/>
              </a:rPr>
              <a:t>Simple Scripts </a:t>
            </a:r>
          </a:p>
        </p:txBody>
      </p:sp>
      <p:sp>
        <p:nvSpPr>
          <p:cNvPr id="6" name="Content Placeholder 2">
            <a:extLst>
              <a:ext uri="{FF2B5EF4-FFF2-40B4-BE49-F238E27FC236}">
                <a16:creationId xmlns:a16="http://schemas.microsoft.com/office/drawing/2014/main" id="{2D03F79F-B9A3-3C49-A1CB-A6BA620A782C}"/>
              </a:ext>
            </a:extLst>
          </p:cNvPr>
          <p:cNvSpPr txBox="1">
            <a:spLocks/>
          </p:cNvSpPr>
          <p:nvPr/>
        </p:nvSpPr>
        <p:spPr>
          <a:xfrm>
            <a:off x="4047565" y="3940100"/>
            <a:ext cx="4704548" cy="557659"/>
          </a:xfrm>
          <a:prstGeom prst="rect">
            <a:avLst/>
          </a:prstGeom>
          <a:ln>
            <a:solidFill>
              <a:srgbClr val="FF0000"/>
            </a:solidFill>
          </a:ln>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F69A1"/>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1600" b="1" i="0" u="none" strike="noStrike" kern="0" cap="none" spc="0" normalizeH="0" baseline="0" noProof="0" dirty="0">
                <a:ln>
                  <a:noFill/>
                </a:ln>
                <a:solidFill>
                  <a:srgbClr val="0F69A1"/>
                </a:solidFill>
                <a:effectLst/>
                <a:uLnTx/>
                <a:uFillTx/>
                <a:latin typeface="Arial"/>
                <a:cs typeface="Arial"/>
                <a:sym typeface="Arial"/>
              </a:rPr>
              <a:t>Increases ACP Documentation: 44% </a:t>
            </a:r>
            <a:r>
              <a:rPr kumimoji="0" lang="en-US" sz="1600" b="1" i="0" u="none" strike="noStrike" kern="0" cap="none" spc="0" normalizeH="0" baseline="0" noProof="0" dirty="0">
                <a:ln>
                  <a:noFill/>
                </a:ln>
                <a:solidFill>
                  <a:srgbClr val="0F69A1"/>
                </a:solidFill>
                <a:effectLst/>
                <a:uLnTx/>
                <a:uFillTx/>
                <a:latin typeface="Arial"/>
                <a:cs typeface="Arial"/>
                <a:sym typeface="Wingdings" pitchFamily="2" charset="2"/>
              </a:rPr>
              <a:t></a:t>
            </a:r>
            <a:r>
              <a:rPr kumimoji="0" lang="en-US" sz="1600" b="1" i="0" u="none" strike="noStrike" kern="0" cap="none" spc="0" normalizeH="0" baseline="0" noProof="0" dirty="0">
                <a:ln>
                  <a:noFill/>
                </a:ln>
                <a:solidFill>
                  <a:srgbClr val="0F69A1"/>
                </a:solidFill>
                <a:effectLst/>
                <a:uLnTx/>
                <a:uFillTx/>
                <a:latin typeface="Arial"/>
                <a:cs typeface="Arial"/>
                <a:sym typeface="Arial"/>
              </a:rPr>
              <a:t> 71%</a:t>
            </a:r>
          </a:p>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1600" b="1" i="0" u="none" strike="noStrike" kern="0" cap="none" spc="0" normalizeH="0" baseline="0" noProof="0" dirty="0">
                <a:ln>
                  <a:noFill/>
                </a:ln>
                <a:solidFill>
                  <a:srgbClr val="0F69A1"/>
                </a:solidFill>
                <a:effectLst/>
                <a:uLnTx/>
                <a:uFillTx/>
                <a:latin typeface="Arial"/>
                <a:cs typeface="Arial"/>
                <a:sym typeface="Arial"/>
              </a:rPr>
              <a:t>Increases Surrogate </a:t>
            </a:r>
            <a:r>
              <a:rPr lang="en-US" sz="1600" b="1" kern="0" dirty="0"/>
              <a:t>D</a:t>
            </a:r>
            <a:r>
              <a:rPr kumimoji="0" lang="en-US" sz="1600" b="1" i="0" u="none" strike="noStrike" kern="0" cap="none" spc="0" normalizeH="0" baseline="0" noProof="0" dirty="0" err="1">
                <a:ln>
                  <a:noFill/>
                </a:ln>
                <a:solidFill>
                  <a:srgbClr val="0F69A1"/>
                </a:solidFill>
                <a:effectLst/>
                <a:uLnTx/>
                <a:uFillTx/>
                <a:latin typeface="Arial"/>
                <a:cs typeface="Arial"/>
                <a:sym typeface="Arial"/>
              </a:rPr>
              <a:t>esignation</a:t>
            </a:r>
            <a:r>
              <a:rPr kumimoji="0" lang="en-US" sz="1600" b="1" i="0" u="none" strike="noStrike" kern="0" cap="none" spc="0" normalizeH="0" baseline="0" noProof="0" dirty="0">
                <a:ln>
                  <a:noFill/>
                </a:ln>
                <a:solidFill>
                  <a:srgbClr val="0F69A1"/>
                </a:solidFill>
                <a:effectLst/>
                <a:uLnTx/>
                <a:uFillTx/>
                <a:latin typeface="Arial"/>
                <a:cs typeface="Arial"/>
                <a:sym typeface="Arial"/>
              </a:rPr>
              <a:t>: 75% </a:t>
            </a:r>
            <a:r>
              <a:rPr kumimoji="0" lang="en-US" sz="1600" b="1" i="0" u="none" strike="noStrike" kern="0" cap="none" spc="0" normalizeH="0" baseline="0" noProof="0" dirty="0">
                <a:ln>
                  <a:noFill/>
                </a:ln>
                <a:solidFill>
                  <a:srgbClr val="0F69A1"/>
                </a:solidFill>
                <a:effectLst/>
                <a:uLnTx/>
                <a:uFillTx/>
                <a:latin typeface="Arial"/>
                <a:cs typeface="Arial"/>
                <a:sym typeface="Wingdings" pitchFamily="2" charset="2"/>
              </a:rPr>
              <a:t></a:t>
            </a:r>
            <a:r>
              <a:rPr kumimoji="0" lang="en-US" sz="1600" b="1" i="0" u="none" strike="noStrike" kern="0" cap="none" spc="0" normalizeH="0" baseline="0" noProof="0" dirty="0">
                <a:ln>
                  <a:noFill/>
                </a:ln>
                <a:solidFill>
                  <a:srgbClr val="0F69A1"/>
                </a:solidFill>
                <a:effectLst/>
                <a:uLnTx/>
                <a:uFillTx/>
                <a:latin typeface="Arial"/>
                <a:cs typeface="Arial"/>
                <a:sym typeface="Arial"/>
              </a:rPr>
              <a:t> 93%</a:t>
            </a:r>
          </a:p>
        </p:txBody>
      </p:sp>
      <p:pic>
        <p:nvPicPr>
          <p:cNvPr id="14" name="Picture 13" descr="A poster of a medical instruction&#10;&#10;AI-generated content may be incorrect.">
            <a:extLst>
              <a:ext uri="{FF2B5EF4-FFF2-40B4-BE49-F238E27FC236}">
                <a16:creationId xmlns:a16="http://schemas.microsoft.com/office/drawing/2014/main" id="{796E1B22-A2F6-8B1F-6292-7AED1C503CD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727398" y="671363"/>
            <a:ext cx="2482314" cy="3160933"/>
          </a:xfrm>
          <a:prstGeom prst="rect">
            <a:avLst/>
          </a:prstGeom>
          <a:noFill/>
          <a:ln w="28575">
            <a:solidFill>
              <a:srgbClr val="0F69A1"/>
            </a:solidFill>
          </a:ln>
        </p:spPr>
      </p:pic>
      <p:pic>
        <p:nvPicPr>
          <p:cNvPr id="16" name="Picture 15" descr="A poster with text on it&#10;&#10;AI-generated content may be incorrect.">
            <a:extLst>
              <a:ext uri="{FF2B5EF4-FFF2-40B4-BE49-F238E27FC236}">
                <a16:creationId xmlns:a16="http://schemas.microsoft.com/office/drawing/2014/main" id="{78DA090E-F0F4-488F-7298-ED4182767A58}"/>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20971" y="668460"/>
            <a:ext cx="2482314" cy="3165062"/>
          </a:xfrm>
          <a:prstGeom prst="rect">
            <a:avLst/>
          </a:prstGeom>
          <a:ln w="31750">
            <a:solidFill>
              <a:srgbClr val="0F69A1"/>
            </a:solidFill>
          </a:ln>
        </p:spPr>
      </p:pic>
    </p:spTree>
    <p:extLst>
      <p:ext uri="{BB962C8B-B14F-4D97-AF65-F5344CB8AC3E}">
        <p14:creationId xmlns:p14="http://schemas.microsoft.com/office/powerpoint/2010/main" val="19364673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9333F1F-695B-BEA5-A969-982BE61C5C8A}"/>
            </a:ext>
          </a:extLst>
        </p:cNvPr>
        <p:cNvGrpSpPr/>
        <p:nvPr/>
      </p:nvGrpSpPr>
      <p:grpSpPr>
        <a:xfrm>
          <a:off x="0" y="0"/>
          <a:ext cx="0" cy="0"/>
          <a:chOff x="0" y="0"/>
          <a:chExt cx="0" cy="0"/>
        </a:xfrm>
      </p:grpSpPr>
      <p:sp>
        <p:nvSpPr>
          <p:cNvPr id="5" name="Title 1">
            <a:extLst>
              <a:ext uri="{FF2B5EF4-FFF2-40B4-BE49-F238E27FC236}">
                <a16:creationId xmlns:a16="http://schemas.microsoft.com/office/drawing/2014/main" id="{DA127EDE-4D56-E0B1-C14A-66BA723D702E}"/>
              </a:ext>
            </a:extLst>
          </p:cNvPr>
          <p:cNvSpPr txBox="1">
            <a:spLocks/>
          </p:cNvSpPr>
          <p:nvPr/>
        </p:nvSpPr>
        <p:spPr>
          <a:xfrm>
            <a:off x="4600614" y="837436"/>
            <a:ext cx="4297680" cy="400110"/>
          </a:xfrm>
          <a:prstGeom prst="rect">
            <a:avLst/>
          </a:prstGeom>
          <a:ln>
            <a:solidFill>
              <a:srgbClr val="0F69A1"/>
            </a:solidFill>
          </a:ln>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000" b="1" i="0" u="none" strike="noStrike" kern="0" cap="none" spc="0" normalizeH="0" baseline="0" noProof="0" dirty="0">
                <a:ln>
                  <a:noFill/>
                </a:ln>
                <a:solidFill>
                  <a:srgbClr val="0F69A1"/>
                </a:solidFill>
                <a:effectLst/>
                <a:uLnTx/>
                <a:uFillTx/>
                <a:latin typeface="Arial"/>
                <a:cs typeface="Arial"/>
                <a:sym typeface="Arial"/>
              </a:rPr>
              <a:t>Toolkit for Health Care Navigators</a:t>
            </a:r>
          </a:p>
        </p:txBody>
      </p:sp>
      <p:sp>
        <p:nvSpPr>
          <p:cNvPr id="8" name="TextBox 7">
            <a:extLst>
              <a:ext uri="{FF2B5EF4-FFF2-40B4-BE49-F238E27FC236}">
                <a16:creationId xmlns:a16="http://schemas.microsoft.com/office/drawing/2014/main" id="{864AFEEE-42F5-C15A-DDFF-FDF5994E15E6}"/>
              </a:ext>
            </a:extLst>
          </p:cNvPr>
          <p:cNvSpPr txBox="1"/>
          <p:nvPr/>
        </p:nvSpPr>
        <p:spPr>
          <a:xfrm>
            <a:off x="3919230" y="4785996"/>
            <a:ext cx="2290482" cy="246221"/>
          </a:xfrm>
          <a:prstGeom prst="rect">
            <a:avLst/>
          </a:prstGeom>
          <a:noFill/>
        </p:spPr>
        <p:txBody>
          <a:bodyPr wrap="square" rtlCol="0">
            <a:spAutoFit/>
          </a:bodyPr>
          <a:lstStyle/>
          <a:p>
            <a:pPr marL="0" marR="0" lvl="0" indent="0" algn="r" defTabSz="914400" rtl="0" eaLnBrk="0" fontAlgn="base" latinLnBrk="0" hangingPunct="0">
              <a:lnSpc>
                <a:spcPct val="100000"/>
              </a:lnSpc>
              <a:spcBef>
                <a:spcPct val="0"/>
              </a:spcBef>
              <a:spcAft>
                <a:spcPct val="0"/>
              </a:spcAft>
              <a:buClrTx/>
              <a:buSzTx/>
              <a:buFontTx/>
              <a:buNone/>
              <a:tabLst/>
              <a:defRPr/>
            </a:pP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Lum, Sudore J Am </a:t>
            </a:r>
            <a:r>
              <a:rPr kumimoji="0" lang="en-US" sz="1000" b="0" i="0" u="none" strike="noStrike" kern="1200" cap="none" spc="0" normalizeH="0" baseline="0" noProof="0" dirty="0" err="1">
                <a:ln>
                  <a:noFill/>
                </a:ln>
                <a:solidFill>
                  <a:srgbClr val="000000"/>
                </a:solidFill>
                <a:effectLst/>
                <a:uLnTx/>
                <a:uFillTx/>
                <a:latin typeface="Arial" charset="0"/>
                <a:ea typeface="ヒラギノ角ゴ Pro W3" charset="-128"/>
                <a:cs typeface="+mn-cs"/>
              </a:rPr>
              <a:t>Geriatr</a:t>
            </a:r>
            <a:r>
              <a:rPr kumimoji="0" lang="en-US" sz="1000" b="0" i="0" u="none" strike="noStrike" kern="1200" cap="none" spc="0" normalizeH="0" baseline="0" noProof="0" dirty="0">
                <a:ln>
                  <a:noFill/>
                </a:ln>
                <a:solidFill>
                  <a:srgbClr val="000000"/>
                </a:solidFill>
                <a:effectLst/>
                <a:uLnTx/>
                <a:uFillTx/>
                <a:latin typeface="Arial" charset="0"/>
                <a:ea typeface="ヒラギノ角ゴ Pro W3" charset="-128"/>
                <a:cs typeface="+mn-cs"/>
              </a:rPr>
              <a:t> Soc. 2020; </a:t>
            </a:r>
          </a:p>
        </p:txBody>
      </p:sp>
      <p:sp>
        <p:nvSpPr>
          <p:cNvPr id="10" name="TextBox 9">
            <a:extLst>
              <a:ext uri="{FF2B5EF4-FFF2-40B4-BE49-F238E27FC236}">
                <a16:creationId xmlns:a16="http://schemas.microsoft.com/office/drawing/2014/main" id="{96C95A41-810C-6097-33A6-B8DD239262B7}"/>
              </a:ext>
            </a:extLst>
          </p:cNvPr>
          <p:cNvSpPr txBox="1"/>
          <p:nvPr/>
        </p:nvSpPr>
        <p:spPr>
          <a:xfrm>
            <a:off x="5985286" y="4785997"/>
            <a:ext cx="3213847" cy="246221"/>
          </a:xfrm>
          <a:prstGeom prst="rect">
            <a:avLst/>
          </a:prstGeom>
          <a:noFill/>
        </p:spPr>
        <p:txBody>
          <a:bodyPr wrap="square" rtlCol="0">
            <a:spAutoFit/>
          </a:bodyPr>
          <a:lstStyle/>
          <a:p>
            <a:pPr marL="0" marR="0" lvl="0" indent="0" algn="r" defTabSz="685800" rtl="0" eaLnBrk="1" fontAlgn="base" latinLnBrk="0" hangingPunct="1">
              <a:lnSpc>
                <a:spcPct val="100000"/>
              </a:lnSpc>
              <a:spcBef>
                <a:spcPct val="0"/>
              </a:spcBef>
              <a:spcAft>
                <a:spcPct val="0"/>
              </a:spcAft>
              <a:buClrTx/>
              <a:buSzTx/>
              <a:buFontTx/>
              <a:buNone/>
              <a:tabLst/>
              <a:defRPr/>
            </a:pPr>
            <a:r>
              <a:rPr kumimoji="0" lang="en-US" sz="1000" b="0" i="1" u="none" strike="noStrike" kern="1200" cap="none" spc="0" normalizeH="0" baseline="0" noProof="0" dirty="0">
                <a:ln>
                  <a:noFill/>
                </a:ln>
                <a:solidFill>
                  <a:srgbClr val="000000"/>
                </a:solidFill>
                <a:effectLst/>
                <a:uLnTx/>
                <a:uFillTx/>
                <a:latin typeface="Arial" charset="0"/>
                <a:ea typeface="ＭＳ Ｐゴシック" charset="0"/>
                <a:cs typeface="+mn-cs"/>
              </a:rPr>
              <a:t>Block, Sudore, et. al. J Am </a:t>
            </a:r>
            <a:r>
              <a:rPr kumimoji="0" lang="en-US" sz="1000" b="0" i="0" u="none" strike="noStrike" kern="1200" cap="none" spc="0" normalizeH="0" baseline="0" noProof="0" dirty="0" err="1">
                <a:ln>
                  <a:noFill/>
                </a:ln>
                <a:solidFill>
                  <a:srgbClr val="000000"/>
                </a:solidFill>
                <a:effectLst/>
                <a:uLnTx/>
                <a:uFillTx/>
                <a:latin typeface="Arial" charset="0"/>
                <a:ea typeface="ＭＳ Ｐゴシック" charset="0"/>
                <a:cs typeface="+mn-cs"/>
              </a:rPr>
              <a:t>Geriatr</a:t>
            </a:r>
            <a:r>
              <a:rPr kumimoji="0" lang="en-US" sz="1000" b="0" i="0" u="none" strike="noStrike" kern="1200" cap="none" spc="0" normalizeH="0" baseline="0" noProof="0" dirty="0">
                <a:ln>
                  <a:noFill/>
                </a:ln>
                <a:solidFill>
                  <a:srgbClr val="000000"/>
                </a:solidFill>
                <a:effectLst/>
                <a:uLnTx/>
                <a:uFillTx/>
                <a:latin typeface="Arial" charset="0"/>
                <a:ea typeface="ＭＳ Ｐゴシック" charset="0"/>
                <a:cs typeface="+mn-cs"/>
              </a:rPr>
              <a:t> Soc. May, 2020.  </a:t>
            </a:r>
          </a:p>
        </p:txBody>
      </p:sp>
      <p:sp>
        <p:nvSpPr>
          <p:cNvPr id="11" name="Title 1">
            <a:extLst>
              <a:ext uri="{FF2B5EF4-FFF2-40B4-BE49-F238E27FC236}">
                <a16:creationId xmlns:a16="http://schemas.microsoft.com/office/drawing/2014/main" id="{B609CBA2-BFEC-2BF5-781D-1A54E92A1630}"/>
              </a:ext>
            </a:extLst>
          </p:cNvPr>
          <p:cNvSpPr txBox="1">
            <a:spLocks/>
          </p:cNvSpPr>
          <p:nvPr/>
        </p:nvSpPr>
        <p:spPr>
          <a:xfrm>
            <a:off x="522515" y="837436"/>
            <a:ext cx="3736166" cy="400110"/>
          </a:xfrm>
          <a:prstGeom prst="rect">
            <a:avLst/>
          </a:prstGeom>
          <a:ln>
            <a:solidFill>
              <a:srgbClr val="0F69A1"/>
            </a:solidFill>
          </a:ln>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r>
              <a:rPr kumimoji="0" lang="en-US" sz="2000" b="1" i="0" u="none" strike="noStrike" kern="0" cap="none" spc="0" normalizeH="0" baseline="0" noProof="0" dirty="0">
                <a:ln>
                  <a:noFill/>
                </a:ln>
                <a:solidFill>
                  <a:srgbClr val="0F69A1"/>
                </a:solidFill>
                <a:effectLst/>
                <a:uLnTx/>
                <a:uFillTx/>
                <a:latin typeface="Arial"/>
                <a:cs typeface="Arial"/>
                <a:sym typeface="Arial"/>
              </a:rPr>
              <a:t>Population Health Messaging</a:t>
            </a:r>
          </a:p>
        </p:txBody>
      </p:sp>
      <p:sp>
        <p:nvSpPr>
          <p:cNvPr id="2" name="TextBox 1">
            <a:extLst>
              <a:ext uri="{FF2B5EF4-FFF2-40B4-BE49-F238E27FC236}">
                <a16:creationId xmlns:a16="http://schemas.microsoft.com/office/drawing/2014/main" id="{74C2A2E5-41D4-2F7E-7864-B00231813EB3}"/>
              </a:ext>
            </a:extLst>
          </p:cNvPr>
          <p:cNvSpPr txBox="1"/>
          <p:nvPr/>
        </p:nvSpPr>
        <p:spPr>
          <a:xfrm>
            <a:off x="94139" y="1433696"/>
            <a:ext cx="4343390" cy="2446824"/>
          </a:xfrm>
          <a:prstGeom prst="rect">
            <a:avLst/>
          </a:prstGeom>
          <a:noFill/>
        </p:spPr>
        <p:txBody>
          <a:bodyPr wrap="square" rtlCol="0">
            <a:spAutoFit/>
          </a:bodyPr>
          <a:lstStyle/>
          <a:p>
            <a:pPr marL="61913"/>
            <a:r>
              <a:rPr lang="en-US" sz="1700" dirty="0"/>
              <a:t>Template for advance care planning messaging:</a:t>
            </a:r>
          </a:p>
          <a:p>
            <a:pPr marL="61913"/>
            <a:endParaRPr lang="en-US" sz="1700" dirty="0"/>
          </a:p>
          <a:p>
            <a:pPr marL="404813" indent="-342900">
              <a:buFont typeface="Arial" panose="020B0604020202020204" pitchFamily="34" charset="0"/>
              <a:buChar char="•"/>
            </a:pPr>
            <a:r>
              <a:rPr lang="en-US" sz="1700" dirty="0"/>
              <a:t>Vetted by &gt;100 patients, caregivers, clinicians, and payors over many years</a:t>
            </a:r>
          </a:p>
          <a:p>
            <a:pPr marL="61913"/>
            <a:endParaRPr lang="en-US" sz="1700" dirty="0"/>
          </a:p>
          <a:p>
            <a:pPr marL="404813" indent="-342900">
              <a:buFont typeface="Arial" panose="020B0604020202020204" pitchFamily="34" charset="0"/>
              <a:buChar char="•"/>
            </a:pPr>
            <a:r>
              <a:rPr lang="en-US" sz="1700" dirty="0"/>
              <a:t>Easy-to-understand</a:t>
            </a:r>
          </a:p>
          <a:p>
            <a:pPr marL="61913"/>
            <a:endParaRPr lang="en-US" sz="1700" dirty="0"/>
          </a:p>
          <a:p>
            <a:pPr marL="404813" indent="-342900">
              <a:buFont typeface="Arial" panose="020B0604020202020204" pitchFamily="34" charset="0"/>
              <a:buChar char="•"/>
            </a:pPr>
            <a:r>
              <a:rPr lang="en-US" sz="1700" dirty="0"/>
              <a:t>Shown to engage different populations</a:t>
            </a:r>
          </a:p>
        </p:txBody>
      </p:sp>
      <p:pic>
        <p:nvPicPr>
          <p:cNvPr id="4" name="Picture 3" descr="A close-up of a sign&#10;&#10;AI-generated content may be incorrect.">
            <a:extLst>
              <a:ext uri="{FF2B5EF4-FFF2-40B4-BE49-F238E27FC236}">
                <a16:creationId xmlns:a16="http://schemas.microsoft.com/office/drawing/2014/main" id="{9FAEB8AD-EF15-F15B-7BEE-3101956D1D2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612187" y="1433696"/>
            <a:ext cx="2274534" cy="2798138"/>
          </a:xfrm>
          <a:prstGeom prst="rect">
            <a:avLst/>
          </a:prstGeom>
          <a:ln>
            <a:solidFill>
              <a:schemeClr val="tx1"/>
            </a:solidFill>
          </a:ln>
        </p:spPr>
      </p:pic>
      <p:sp>
        <p:nvSpPr>
          <p:cNvPr id="3" name="TextBox 2">
            <a:extLst>
              <a:ext uri="{FF2B5EF4-FFF2-40B4-BE49-F238E27FC236}">
                <a16:creationId xmlns:a16="http://schemas.microsoft.com/office/drawing/2014/main" id="{94F92EED-885B-F329-FE91-29F36D333A2C}"/>
              </a:ext>
            </a:extLst>
          </p:cNvPr>
          <p:cNvSpPr txBox="1"/>
          <p:nvPr/>
        </p:nvSpPr>
        <p:spPr>
          <a:xfrm>
            <a:off x="1602982" y="228112"/>
            <a:ext cx="5867504" cy="400110"/>
          </a:xfrm>
          <a:prstGeom prst="rect">
            <a:avLst/>
          </a:prstGeom>
          <a:solidFill>
            <a:srgbClr val="F8E786"/>
          </a:solidFill>
          <a:ln>
            <a:solidFill>
              <a:srgbClr val="0F69A1"/>
            </a:solidFill>
          </a:ln>
        </p:spPr>
        <p:txBody>
          <a:bodyPr wrap="none" rtlCol="0">
            <a:spAutoFit/>
          </a:bodyPr>
          <a:lstStyle/>
          <a:p>
            <a:r>
              <a:rPr lang="en-US" sz="2000" b="1" dirty="0">
                <a:solidFill>
                  <a:srgbClr val="0F69A1"/>
                </a:solidFill>
              </a:rPr>
              <a:t>Provided in the Powered by PREPARE License</a:t>
            </a:r>
          </a:p>
        </p:txBody>
      </p:sp>
      <p:cxnSp>
        <p:nvCxnSpPr>
          <p:cNvPr id="7" name="Straight Connector 6">
            <a:extLst>
              <a:ext uri="{FF2B5EF4-FFF2-40B4-BE49-F238E27FC236}">
                <a16:creationId xmlns:a16="http://schemas.microsoft.com/office/drawing/2014/main" id="{158016C5-E745-7152-C389-444FA14FCE31}"/>
              </a:ext>
            </a:extLst>
          </p:cNvPr>
          <p:cNvCxnSpPr/>
          <p:nvPr/>
        </p:nvCxnSpPr>
        <p:spPr>
          <a:xfrm>
            <a:off x="4437529" y="837436"/>
            <a:ext cx="0" cy="3559752"/>
          </a:xfrm>
          <a:prstGeom prst="line">
            <a:avLst/>
          </a:prstGeom>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5154837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 name="Flowchart: Connector 59">
            <a:extLst>
              <a:ext uri="{FF2B5EF4-FFF2-40B4-BE49-F238E27FC236}">
                <a16:creationId xmlns:a16="http://schemas.microsoft.com/office/drawing/2014/main" id="{5211FC96-8623-5A42-8B54-881BFFF65674}"/>
              </a:ext>
            </a:extLst>
          </p:cNvPr>
          <p:cNvSpPr>
            <a:spLocks/>
          </p:cNvSpPr>
          <p:nvPr/>
        </p:nvSpPr>
        <p:spPr bwMode="auto">
          <a:xfrm>
            <a:off x="4571999" y="1522724"/>
            <a:ext cx="914400" cy="914400"/>
          </a:xfrm>
          <a:prstGeom prst="flowChartConnector">
            <a:avLst/>
          </a:prstGeom>
          <a:ln>
            <a:solidFill>
              <a:srgbClr val="2196F3"/>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algn="ctr">
              <a:lnSpc>
                <a:spcPct val="90000"/>
              </a:lnSpc>
            </a:pPr>
            <a:endParaRPr lang="en-US" sz="1600" b="1" err="1">
              <a:solidFill>
                <a:schemeClr val="bg1"/>
              </a:solidFill>
              <a:latin typeface="+mj-lt"/>
            </a:endParaRPr>
          </a:p>
        </p:txBody>
      </p:sp>
      <p:pic>
        <p:nvPicPr>
          <p:cNvPr id="13" name="Graphic 12">
            <a:extLst>
              <a:ext uri="{FF2B5EF4-FFF2-40B4-BE49-F238E27FC236}">
                <a16:creationId xmlns:a16="http://schemas.microsoft.com/office/drawing/2014/main" id="{5F0DFC43-D8FC-0D46-BEF2-F5DF7973DDF9}"/>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5046563" y="1475667"/>
            <a:ext cx="615825" cy="830712"/>
          </a:xfrm>
          <a:prstGeom prst="rect">
            <a:avLst/>
          </a:prstGeom>
        </p:spPr>
      </p:pic>
      <p:pic>
        <p:nvPicPr>
          <p:cNvPr id="14" name="Graphic 13">
            <a:extLst>
              <a:ext uri="{FF2B5EF4-FFF2-40B4-BE49-F238E27FC236}">
                <a16:creationId xmlns:a16="http://schemas.microsoft.com/office/drawing/2014/main" id="{723B5208-2153-C54C-B85C-6D297F2EB054}"/>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528960" y="1513130"/>
            <a:ext cx="601365" cy="789376"/>
          </a:xfrm>
          <a:prstGeom prst="rect">
            <a:avLst/>
          </a:prstGeom>
        </p:spPr>
      </p:pic>
      <p:sp>
        <p:nvSpPr>
          <p:cNvPr id="16" name="Flowchart: Connector 54">
            <a:extLst>
              <a:ext uri="{FF2B5EF4-FFF2-40B4-BE49-F238E27FC236}">
                <a16:creationId xmlns:a16="http://schemas.microsoft.com/office/drawing/2014/main" id="{9D43322A-01B8-394A-87B2-3DCE37ED086F}"/>
              </a:ext>
            </a:extLst>
          </p:cNvPr>
          <p:cNvSpPr/>
          <p:nvPr/>
        </p:nvSpPr>
        <p:spPr bwMode="auto">
          <a:xfrm>
            <a:off x="3312724" y="1522724"/>
            <a:ext cx="914400" cy="914400"/>
          </a:xfrm>
          <a:prstGeom prst="flowChartConnector">
            <a:avLst/>
          </a:prstGeom>
          <a:ln>
            <a:solidFill>
              <a:srgbClr val="00C6BB"/>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algn="ctr">
              <a:lnSpc>
                <a:spcPct val="90000"/>
              </a:lnSpc>
            </a:pPr>
            <a:endParaRPr lang="en-US" sz="1600" b="1" err="1">
              <a:solidFill>
                <a:schemeClr val="bg1"/>
              </a:solidFill>
              <a:latin typeface="+mj-lt"/>
            </a:endParaRPr>
          </a:p>
        </p:txBody>
      </p:sp>
      <p:pic>
        <p:nvPicPr>
          <p:cNvPr id="18" name="Graphic 17">
            <a:extLst>
              <a:ext uri="{FF2B5EF4-FFF2-40B4-BE49-F238E27FC236}">
                <a16:creationId xmlns:a16="http://schemas.microsoft.com/office/drawing/2014/main" id="{5C8E3B0E-14D6-3246-A886-E3D622745DCF}"/>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3695819" y="1475667"/>
            <a:ext cx="618540" cy="771063"/>
          </a:xfrm>
          <a:prstGeom prst="rect">
            <a:avLst/>
          </a:prstGeom>
        </p:spPr>
      </p:pic>
      <p:pic>
        <p:nvPicPr>
          <p:cNvPr id="19" name="Graphic 18">
            <a:extLst>
              <a:ext uri="{FF2B5EF4-FFF2-40B4-BE49-F238E27FC236}">
                <a16:creationId xmlns:a16="http://schemas.microsoft.com/office/drawing/2014/main" id="{ADF1EFD8-B3A3-8148-839D-B53F86319D48}"/>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3252216" y="1674921"/>
            <a:ext cx="618541" cy="752093"/>
          </a:xfrm>
          <a:prstGeom prst="rect">
            <a:avLst/>
          </a:prstGeom>
        </p:spPr>
      </p:pic>
      <p:sp>
        <p:nvSpPr>
          <p:cNvPr id="23" name="Flowchart: Connector 54">
            <a:extLst>
              <a:ext uri="{FF2B5EF4-FFF2-40B4-BE49-F238E27FC236}">
                <a16:creationId xmlns:a16="http://schemas.microsoft.com/office/drawing/2014/main" id="{3E8A81DC-11F2-094A-8622-5E1F5EF3D5AF}"/>
              </a:ext>
            </a:extLst>
          </p:cNvPr>
          <p:cNvSpPr/>
          <p:nvPr/>
        </p:nvSpPr>
        <p:spPr bwMode="auto">
          <a:xfrm>
            <a:off x="4615990" y="2865381"/>
            <a:ext cx="914400" cy="914400"/>
          </a:xfrm>
          <a:prstGeom prst="flowChartConnector">
            <a:avLst/>
          </a:prstGeom>
          <a:ln>
            <a:solidFill>
              <a:srgbClr val="00C6BB"/>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algn="ctr">
              <a:lnSpc>
                <a:spcPct val="90000"/>
              </a:lnSpc>
            </a:pPr>
            <a:endParaRPr lang="en-US" sz="1600" b="1" err="1">
              <a:solidFill>
                <a:schemeClr val="bg1"/>
              </a:solidFill>
              <a:latin typeface="+mj-lt"/>
            </a:endParaRPr>
          </a:p>
        </p:txBody>
      </p:sp>
      <p:pic>
        <p:nvPicPr>
          <p:cNvPr id="26" name="Graphic 25">
            <a:extLst>
              <a:ext uri="{FF2B5EF4-FFF2-40B4-BE49-F238E27FC236}">
                <a16:creationId xmlns:a16="http://schemas.microsoft.com/office/drawing/2014/main" id="{4D395F73-4B78-1246-BE80-5E6E8128A217}"/>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a:off x="4742038" y="2909094"/>
            <a:ext cx="685454" cy="808127"/>
          </a:xfrm>
          <a:prstGeom prst="rect">
            <a:avLst/>
          </a:prstGeom>
        </p:spPr>
      </p:pic>
      <p:sp>
        <p:nvSpPr>
          <p:cNvPr id="22" name="Flowchart: Connector 65">
            <a:extLst>
              <a:ext uri="{FF2B5EF4-FFF2-40B4-BE49-F238E27FC236}">
                <a16:creationId xmlns:a16="http://schemas.microsoft.com/office/drawing/2014/main" id="{C53DBF67-686F-574C-A141-AF5876540DBB}"/>
              </a:ext>
            </a:extLst>
          </p:cNvPr>
          <p:cNvSpPr/>
          <p:nvPr/>
        </p:nvSpPr>
        <p:spPr bwMode="auto">
          <a:xfrm>
            <a:off x="3402859" y="2855958"/>
            <a:ext cx="914400" cy="914400"/>
          </a:xfrm>
          <a:prstGeom prst="flowChartConnector">
            <a:avLst/>
          </a:prstGeom>
          <a:ln>
            <a:solidFill>
              <a:srgbClr val="FFC000"/>
            </a:solidFill>
            <a:headEnd/>
            <a:tailEnd/>
          </a:ln>
        </p:spPr>
        <p:style>
          <a:lnRef idx="2">
            <a:schemeClr val="accent1"/>
          </a:lnRef>
          <a:fillRef idx="1">
            <a:schemeClr val="lt1"/>
          </a:fillRef>
          <a:effectRef idx="0">
            <a:schemeClr val="accent1"/>
          </a:effectRef>
          <a:fontRef idx="minor">
            <a:schemeClr val="dk1"/>
          </a:fontRef>
        </p:style>
        <p:txBody>
          <a:bodyPr wrap="none" rtlCol="0" anchor="ctr"/>
          <a:lstStyle/>
          <a:p>
            <a:pPr algn="ctr">
              <a:lnSpc>
                <a:spcPct val="90000"/>
              </a:lnSpc>
            </a:pPr>
            <a:endParaRPr lang="en-US" sz="1600" b="1" dirty="0">
              <a:solidFill>
                <a:schemeClr val="bg1"/>
              </a:solidFill>
              <a:latin typeface="+mj-lt"/>
            </a:endParaRPr>
          </a:p>
        </p:txBody>
      </p:sp>
      <p:pic>
        <p:nvPicPr>
          <p:cNvPr id="31" name="Graphic 30">
            <a:extLst>
              <a:ext uri="{FF2B5EF4-FFF2-40B4-BE49-F238E27FC236}">
                <a16:creationId xmlns:a16="http://schemas.microsoft.com/office/drawing/2014/main" id="{4BA10B0A-372D-7744-BBCB-58D908804595}"/>
              </a:ext>
            </a:extLst>
          </p:cNvPr>
          <p:cNvPicPr>
            <a:picLocks noChangeAspect="1"/>
          </p:cNvPicPr>
          <p:nvPr/>
        </p:nvPicPr>
        <p:blipFill>
          <a:blip r:embed="rId13">
            <a:extLst>
              <a:ext uri="{96DAC541-7B7A-43D3-8B79-37D633B846F1}">
                <asvg:svgBlip xmlns:asvg="http://schemas.microsoft.com/office/drawing/2016/SVG/main" r:embed="rId14"/>
              </a:ext>
            </a:extLst>
          </a:blip>
          <a:stretch>
            <a:fillRect/>
          </a:stretch>
        </p:blipFill>
        <p:spPr>
          <a:xfrm>
            <a:off x="3437220" y="2890820"/>
            <a:ext cx="845678" cy="863522"/>
          </a:xfrm>
          <a:prstGeom prst="rect">
            <a:avLst/>
          </a:prstGeom>
        </p:spPr>
      </p:pic>
      <p:sp>
        <p:nvSpPr>
          <p:cNvPr id="17" name="Line Callout 2 (No Border) 16">
            <a:extLst>
              <a:ext uri="{FF2B5EF4-FFF2-40B4-BE49-F238E27FC236}">
                <a16:creationId xmlns:a16="http://schemas.microsoft.com/office/drawing/2014/main" id="{8AFA312E-4039-3E41-946F-7A70737329F9}"/>
              </a:ext>
            </a:extLst>
          </p:cNvPr>
          <p:cNvSpPr/>
          <p:nvPr/>
        </p:nvSpPr>
        <p:spPr>
          <a:xfrm>
            <a:off x="6481824" y="1006997"/>
            <a:ext cx="2557474" cy="1516522"/>
          </a:xfrm>
          <a:prstGeom prst="callout2">
            <a:avLst>
              <a:gd name="adj1" fmla="val 18750"/>
              <a:gd name="adj2" fmla="val -8333"/>
              <a:gd name="adj3" fmla="val 18750"/>
              <a:gd name="adj4" fmla="val -16667"/>
              <a:gd name="adj5" fmla="val 41563"/>
              <a:gd name="adj6" fmla="val -32260"/>
            </a:avLst>
          </a:prstGeom>
          <a:solidFill>
            <a:srgbClr val="0F69A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700" i="1" dirty="0"/>
              <a:t>“It breaks it down into doable actions, instead of walking into a fog of what ACP is all about.”</a:t>
            </a:r>
          </a:p>
          <a:p>
            <a:pPr algn="r"/>
            <a:endParaRPr lang="en-US" sz="1300" i="1" dirty="0"/>
          </a:p>
          <a:p>
            <a:pPr algn="r"/>
            <a:r>
              <a:rPr lang="en-US" sz="1300" i="1" dirty="0"/>
              <a:t>~ Patient</a:t>
            </a:r>
            <a:r>
              <a:rPr lang="en-US" sz="1300" dirty="0"/>
              <a:t> </a:t>
            </a:r>
          </a:p>
        </p:txBody>
      </p:sp>
      <p:sp>
        <p:nvSpPr>
          <p:cNvPr id="34" name="Line Callout 2 (No Border) 33">
            <a:extLst>
              <a:ext uri="{FF2B5EF4-FFF2-40B4-BE49-F238E27FC236}">
                <a16:creationId xmlns:a16="http://schemas.microsoft.com/office/drawing/2014/main" id="{AEA9670F-FAC1-C842-B776-7E82EB9BBBB8}"/>
              </a:ext>
            </a:extLst>
          </p:cNvPr>
          <p:cNvSpPr>
            <a:spLocks/>
          </p:cNvSpPr>
          <p:nvPr/>
        </p:nvSpPr>
        <p:spPr>
          <a:xfrm>
            <a:off x="6336520" y="2679983"/>
            <a:ext cx="2703304" cy="1516522"/>
          </a:xfrm>
          <a:prstGeom prst="callout2">
            <a:avLst>
              <a:gd name="adj1" fmla="val 18750"/>
              <a:gd name="adj2" fmla="val -8333"/>
              <a:gd name="adj3" fmla="val 18750"/>
              <a:gd name="adj4" fmla="val -16667"/>
              <a:gd name="adj5" fmla="val 37447"/>
              <a:gd name="adj6" fmla="val -28011"/>
            </a:avLst>
          </a:prstGeom>
          <a:solidFill>
            <a:srgbClr val="0F69A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700" i="1" dirty="0">
                <a:solidFill>
                  <a:schemeClr val="bg1"/>
                </a:solidFill>
              </a:rPr>
              <a:t>“Patients come to their visits prepared, making ACP easier and more efficient.” </a:t>
            </a:r>
            <a:endParaRPr lang="en-US" sz="1700" dirty="0">
              <a:solidFill>
                <a:schemeClr val="bg1"/>
              </a:solidFill>
            </a:endParaRPr>
          </a:p>
          <a:p>
            <a:r>
              <a:rPr lang="en-US" sz="1400" i="1" dirty="0">
                <a:solidFill>
                  <a:schemeClr val="bg1"/>
                </a:solidFill>
              </a:rPr>
              <a:t>                    </a:t>
            </a:r>
          </a:p>
          <a:p>
            <a:pPr algn="r"/>
            <a:r>
              <a:rPr lang="en-US" sz="1300" i="1" dirty="0">
                <a:solidFill>
                  <a:schemeClr val="bg1"/>
                </a:solidFill>
              </a:rPr>
              <a:t>~ Clinician</a:t>
            </a:r>
            <a:endParaRPr lang="en-US" sz="1300" dirty="0">
              <a:solidFill>
                <a:schemeClr val="bg1"/>
              </a:solidFill>
            </a:endParaRPr>
          </a:p>
        </p:txBody>
      </p:sp>
      <p:sp>
        <p:nvSpPr>
          <p:cNvPr id="41" name="Line Callout 2 (No Border) 40">
            <a:extLst>
              <a:ext uri="{FF2B5EF4-FFF2-40B4-BE49-F238E27FC236}">
                <a16:creationId xmlns:a16="http://schemas.microsoft.com/office/drawing/2014/main" id="{60CC228E-8338-4543-974D-4507E7D286BF}"/>
              </a:ext>
            </a:extLst>
          </p:cNvPr>
          <p:cNvSpPr/>
          <p:nvPr/>
        </p:nvSpPr>
        <p:spPr>
          <a:xfrm flipH="1">
            <a:off x="104703" y="2679981"/>
            <a:ext cx="2451877" cy="1654531"/>
          </a:xfrm>
          <a:prstGeom prst="callout2">
            <a:avLst>
              <a:gd name="adj1" fmla="val 18750"/>
              <a:gd name="adj2" fmla="val -8333"/>
              <a:gd name="adj3" fmla="val 18750"/>
              <a:gd name="adj4" fmla="val -16667"/>
              <a:gd name="adj5" fmla="val 34018"/>
              <a:gd name="adj6" fmla="val -26123"/>
            </a:avLst>
          </a:prstGeom>
          <a:solidFill>
            <a:srgbClr val="0F69A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700" i="1" dirty="0"/>
              <a:t>“After seeing examples on the website, deciding on my own wishes is a lot easier for me now.” </a:t>
            </a:r>
            <a:endParaRPr lang="en-US" sz="1700" dirty="0"/>
          </a:p>
          <a:p>
            <a:pPr algn="r"/>
            <a:r>
              <a:rPr lang="en-US" sz="1300" i="1" dirty="0"/>
              <a:t>~ Patient</a:t>
            </a:r>
            <a:r>
              <a:rPr lang="en-US" sz="1300" dirty="0"/>
              <a:t> </a:t>
            </a:r>
          </a:p>
        </p:txBody>
      </p:sp>
      <p:sp>
        <p:nvSpPr>
          <p:cNvPr id="42" name="Line Callout 2 (No Border) 41">
            <a:extLst>
              <a:ext uri="{FF2B5EF4-FFF2-40B4-BE49-F238E27FC236}">
                <a16:creationId xmlns:a16="http://schemas.microsoft.com/office/drawing/2014/main" id="{5CF9F172-D17B-0747-A99A-00FC70D2E423}"/>
              </a:ext>
            </a:extLst>
          </p:cNvPr>
          <p:cNvSpPr/>
          <p:nvPr/>
        </p:nvSpPr>
        <p:spPr>
          <a:xfrm flipH="1">
            <a:off x="196770" y="1114512"/>
            <a:ext cx="2336812" cy="1091294"/>
          </a:xfrm>
          <a:prstGeom prst="callout2">
            <a:avLst>
              <a:gd name="adj1" fmla="val 18750"/>
              <a:gd name="adj2" fmla="val -8333"/>
              <a:gd name="adj3" fmla="val 18750"/>
              <a:gd name="adj4" fmla="val -16667"/>
              <a:gd name="adj5" fmla="val 41563"/>
              <a:gd name="adj6" fmla="val -32260"/>
            </a:avLst>
          </a:prstGeom>
          <a:solidFill>
            <a:srgbClr val="0F69A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700" i="1" dirty="0">
                <a:ln w="0"/>
                <a:solidFill>
                  <a:schemeClr val="bg1"/>
                </a:solidFill>
                <a:effectLst>
                  <a:outerShdw blurRad="38100" dist="19050" dir="2700000" algn="tl" rotWithShape="0">
                    <a:schemeClr val="dk1">
                      <a:alpha val="40000"/>
                    </a:schemeClr>
                  </a:outerShdw>
                </a:effectLst>
              </a:rPr>
              <a:t>“PREPARE is the gold standard of ACP.”</a:t>
            </a:r>
          </a:p>
          <a:p>
            <a:endParaRPr lang="en-US" sz="1300" dirty="0">
              <a:ln w="0"/>
              <a:solidFill>
                <a:schemeClr val="bg1"/>
              </a:solidFill>
              <a:effectLst>
                <a:outerShdw blurRad="38100" dist="19050" dir="2700000" algn="tl" rotWithShape="0">
                  <a:schemeClr val="dk1">
                    <a:alpha val="40000"/>
                  </a:schemeClr>
                </a:outerShdw>
              </a:effectLst>
            </a:endParaRPr>
          </a:p>
          <a:p>
            <a:pPr algn="r"/>
            <a:r>
              <a:rPr lang="en-US" sz="1300" dirty="0">
                <a:ln w="0"/>
                <a:solidFill>
                  <a:schemeClr val="bg1"/>
                </a:solidFill>
                <a:effectLst>
                  <a:outerShdw blurRad="38100" dist="19050" dir="2700000" algn="tl" rotWithShape="0">
                    <a:schemeClr val="dk1">
                      <a:alpha val="40000"/>
                    </a:schemeClr>
                  </a:outerShdw>
                </a:effectLst>
              </a:rPr>
              <a:t>~ Healthcare Leader</a:t>
            </a:r>
          </a:p>
        </p:txBody>
      </p:sp>
      <p:sp>
        <p:nvSpPr>
          <p:cNvPr id="21" name="Title 1">
            <a:extLst>
              <a:ext uri="{FF2B5EF4-FFF2-40B4-BE49-F238E27FC236}">
                <a16:creationId xmlns:a16="http://schemas.microsoft.com/office/drawing/2014/main" id="{2D8BE144-2ED0-6D4C-9432-36FE7A895FDC}"/>
              </a:ext>
            </a:extLst>
          </p:cNvPr>
          <p:cNvSpPr txBox="1">
            <a:spLocks/>
          </p:cNvSpPr>
          <p:nvPr/>
        </p:nvSpPr>
        <p:spPr>
          <a:xfrm>
            <a:off x="1076445" y="114934"/>
            <a:ext cx="6991109" cy="669395"/>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algn="ctr" eaLnBrk="1" fontAlgn="auto" hangingPunct="1"/>
            <a:r>
              <a:rPr lang="en-US" sz="3600" b="1" kern="0" dirty="0">
                <a:solidFill>
                  <a:srgbClr val="0F69A1"/>
                </a:solidFill>
              </a:rPr>
              <a:t>What Our Partners Are Saying</a:t>
            </a:r>
          </a:p>
        </p:txBody>
      </p:sp>
    </p:spTree>
    <p:extLst>
      <p:ext uri="{BB962C8B-B14F-4D97-AF65-F5344CB8AC3E}">
        <p14:creationId xmlns:p14="http://schemas.microsoft.com/office/powerpoint/2010/main" val="416991817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2F9CBC-15F0-C640-9080-FA7CD3E2BDA1}"/>
              </a:ext>
            </a:extLst>
          </p:cNvPr>
          <p:cNvSpPr txBox="1">
            <a:spLocks/>
          </p:cNvSpPr>
          <p:nvPr/>
        </p:nvSpPr>
        <p:spPr>
          <a:xfrm>
            <a:off x="-23446" y="209550"/>
            <a:ext cx="9144000" cy="792409"/>
          </a:xfrm>
          <a:prstGeom prst="rect">
            <a:avLst/>
          </a:prstGeo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050" b="0" i="0" u="none" strike="noStrike" cap="none">
                <a:solidFill>
                  <a:srgbClr val="0070C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050" b="0" i="0" u="none" strike="noStrike" cap="none">
                <a:solidFill>
                  <a:srgbClr val="000000"/>
                </a:solidFill>
                <a:latin typeface="Arial"/>
                <a:ea typeface="Arial"/>
                <a:cs typeface="Arial"/>
                <a:sym typeface="Arial"/>
              </a:defRPr>
            </a:lvl9pPr>
          </a:lstStyle>
          <a:p>
            <a:pPr algn="ctr" eaLnBrk="1" fontAlgn="auto" hangingPunct="1"/>
            <a:r>
              <a:rPr lang="en-US" sz="3600" b="1" kern="0" dirty="0">
                <a:solidFill>
                  <a:srgbClr val="0F69A1"/>
                </a:solidFill>
              </a:rPr>
              <a:t>Summary of the PREPARE Innovation</a:t>
            </a:r>
          </a:p>
        </p:txBody>
      </p:sp>
      <p:sp>
        <p:nvSpPr>
          <p:cNvPr id="4" name="TextBox 3">
            <a:extLst>
              <a:ext uri="{FF2B5EF4-FFF2-40B4-BE49-F238E27FC236}">
                <a16:creationId xmlns:a16="http://schemas.microsoft.com/office/drawing/2014/main" id="{2D709C25-29CB-734F-89CC-F0A553D07711}"/>
              </a:ext>
            </a:extLst>
          </p:cNvPr>
          <p:cNvSpPr txBox="1"/>
          <p:nvPr/>
        </p:nvSpPr>
        <p:spPr>
          <a:xfrm>
            <a:off x="172231" y="1001959"/>
            <a:ext cx="6870181" cy="3231654"/>
          </a:xfrm>
          <a:prstGeom prst="rect">
            <a:avLst/>
          </a:prstGeom>
          <a:noFill/>
        </p:spPr>
        <p:txBody>
          <a:bodyPr wrap="square" rtlCol="0">
            <a:spAutoFit/>
          </a:bodyPr>
          <a:lstStyle/>
          <a:p>
            <a:pPr marL="457200" indent="-457200">
              <a:spcAft>
                <a:spcPts val="1200"/>
              </a:spcAft>
              <a:buClr>
                <a:srgbClr val="00B050"/>
              </a:buClr>
              <a:buFont typeface="Wingdings" pitchFamily="2" charset="2"/>
              <a:buChar char="ü"/>
            </a:pPr>
            <a:r>
              <a:rPr lang="en-US" sz="2600" dirty="0"/>
              <a:t>Evidence-based, NCOA-endorsed  </a:t>
            </a:r>
          </a:p>
          <a:p>
            <a:pPr marL="457200" indent="-457200">
              <a:spcAft>
                <a:spcPts val="1200"/>
              </a:spcAft>
              <a:buClr>
                <a:srgbClr val="00B050"/>
              </a:buClr>
              <a:buFont typeface="Wingdings" pitchFamily="2" charset="2"/>
              <a:buChar char="ü"/>
            </a:pPr>
            <a:r>
              <a:rPr lang="en-US" sz="2600" dirty="0"/>
              <a:t>Proven outcomes in health systems</a:t>
            </a:r>
          </a:p>
          <a:p>
            <a:pPr marL="457200" indent="-457200">
              <a:spcAft>
                <a:spcPts val="1200"/>
              </a:spcAft>
              <a:buClr>
                <a:srgbClr val="00B050"/>
              </a:buClr>
              <a:buFont typeface="Wingdings" pitchFamily="2" charset="2"/>
              <a:buChar char="ü"/>
            </a:pPr>
            <a:r>
              <a:rPr lang="en-US" sz="2600" dirty="0"/>
              <a:t>Primes patients </a:t>
            </a:r>
            <a:r>
              <a:rPr lang="en-US" sz="2600" dirty="0">
                <a:sym typeface="Wingdings" pitchFamily="2" charset="2"/>
              </a:rPr>
              <a:t> e</a:t>
            </a:r>
            <a:r>
              <a:rPr lang="en-US" sz="2600" dirty="0"/>
              <a:t>asier for clinicians </a:t>
            </a:r>
          </a:p>
          <a:p>
            <a:pPr marL="457200" indent="-457200">
              <a:spcAft>
                <a:spcPts val="1200"/>
              </a:spcAft>
              <a:buClr>
                <a:srgbClr val="00B050"/>
              </a:buClr>
              <a:buFont typeface="Wingdings" pitchFamily="2" charset="2"/>
              <a:buChar char="ü"/>
            </a:pPr>
            <a:r>
              <a:rPr lang="en-US" sz="2600" dirty="0"/>
              <a:t>Accessible &amp; decreases disparities  </a:t>
            </a:r>
          </a:p>
          <a:p>
            <a:pPr marL="457200" indent="-457200">
              <a:spcAft>
                <a:spcPts val="1200"/>
              </a:spcAft>
              <a:buClr>
                <a:srgbClr val="00B050"/>
              </a:buClr>
              <a:buFont typeface="Wingdings" pitchFamily="2" charset="2"/>
              <a:buChar char="ü"/>
            </a:pPr>
            <a:r>
              <a:rPr lang="en-US" sz="2600" dirty="0"/>
              <a:t>Ongoing legal &amp; content updates</a:t>
            </a:r>
          </a:p>
          <a:p>
            <a:pPr marL="457200" indent="-457200">
              <a:spcAft>
                <a:spcPts val="1200"/>
              </a:spcAft>
              <a:buClr>
                <a:srgbClr val="00B050"/>
              </a:buClr>
              <a:buFont typeface="Wingdings" pitchFamily="2" charset="2"/>
              <a:buChar char="ü"/>
            </a:pPr>
            <a:r>
              <a:rPr lang="en-US" dirty="0"/>
              <a:t>Customizable</a:t>
            </a:r>
          </a:p>
        </p:txBody>
      </p:sp>
      <p:grpSp>
        <p:nvGrpSpPr>
          <p:cNvPr id="11" name="Group 10">
            <a:extLst>
              <a:ext uri="{FF2B5EF4-FFF2-40B4-BE49-F238E27FC236}">
                <a16:creationId xmlns:a16="http://schemas.microsoft.com/office/drawing/2014/main" id="{421B3DAD-785A-3042-9F9B-CFF899184A55}"/>
              </a:ext>
            </a:extLst>
          </p:cNvPr>
          <p:cNvGrpSpPr>
            <a:grpSpLocks noChangeAspect="1"/>
          </p:cNvGrpSpPr>
          <p:nvPr/>
        </p:nvGrpSpPr>
        <p:grpSpPr>
          <a:xfrm rot="576836">
            <a:off x="7025270" y="1028088"/>
            <a:ext cx="1474006" cy="3087325"/>
            <a:chOff x="2597413" y="3911486"/>
            <a:chExt cx="1433567" cy="2751267"/>
          </a:xfrm>
        </p:grpSpPr>
        <p:pic>
          <p:nvPicPr>
            <p:cNvPr id="12" name="Picture 11">
              <a:extLst>
                <a:ext uri="{FF2B5EF4-FFF2-40B4-BE49-F238E27FC236}">
                  <a16:creationId xmlns:a16="http://schemas.microsoft.com/office/drawing/2014/main" id="{20892747-82A6-8D49-A1A5-B8EF43094FF6}"/>
                </a:ext>
              </a:extLst>
            </p:cNvPr>
            <p:cNvPicPr>
              <a:picLocks noChangeAspect="1"/>
            </p:cNvPicPr>
            <p:nvPr/>
          </p:nvPicPr>
          <p:blipFill>
            <a:blip r:embed="rId3" cstate="print">
              <a:extLst>
                <a:ext uri="{28A0092B-C50C-407E-A947-70E740481C1C}">
                  <a14:useLocalDpi xmlns:a14="http://schemas.microsoft.com/office/drawing/2010/main"/>
                </a:ext>
              </a:extLst>
            </a:blip>
            <a:stretch>
              <a:fillRect/>
            </a:stretch>
          </p:blipFill>
          <p:spPr>
            <a:xfrm rot="21273353">
              <a:off x="2597413" y="3911486"/>
              <a:ext cx="1332649" cy="1410060"/>
            </a:xfrm>
            <a:prstGeom prst="rect">
              <a:avLst/>
            </a:prstGeom>
            <a:solidFill>
              <a:schemeClr val="bg1"/>
            </a:solidFill>
          </p:spPr>
        </p:pic>
        <p:pic>
          <p:nvPicPr>
            <p:cNvPr id="13" name="Picture 2" descr="https://lh5.googleusercontent.com/6eEagmZJdst9hIEbj1jP_pBf3J5HbfEq2fHrdlExWPwknbGZ7f5S3-gJHf-TENHvoZyNhHC-nSI11kNATwRqUDGW0LTweKbHK-RjDE7Bu2yk-ldWVFphtLHOQpQ2OmNaM7w-qA_JNQ">
              <a:extLst>
                <a:ext uri="{FF2B5EF4-FFF2-40B4-BE49-F238E27FC236}">
                  <a16:creationId xmlns:a16="http://schemas.microsoft.com/office/drawing/2014/main" id="{5353B016-F890-9747-8F93-3159764FF03F}"/>
                </a:ext>
              </a:extLst>
            </p:cNvPr>
            <p:cNvPicPr>
              <a:picLocks noChangeAspect="1" noChangeArrowheads="1"/>
            </p:cNvPicPr>
            <p:nvPr/>
          </p:nvPicPr>
          <p:blipFill>
            <a:blip r:embed="rId4" cstate="print">
              <a:extLst>
                <a:ext uri="{28A0092B-C50C-407E-A947-70E740481C1C}">
                  <a14:useLocalDpi xmlns:a14="http://schemas.microsoft.com/office/drawing/2010/main"/>
                </a:ext>
              </a:extLst>
            </a:blip>
            <a:srcRect/>
            <a:stretch>
              <a:fillRect/>
            </a:stretch>
          </p:blipFill>
          <p:spPr bwMode="auto">
            <a:xfrm rot="458971">
              <a:off x="2977715" y="4551174"/>
              <a:ext cx="1053265" cy="1249789"/>
            </a:xfrm>
            <a:prstGeom prst="rect">
              <a:avLst/>
            </a:prstGeom>
            <a:solidFill>
              <a:schemeClr val="bg1"/>
            </a:solidFill>
          </p:spPr>
        </p:pic>
        <p:pic>
          <p:nvPicPr>
            <p:cNvPr id="14" name="Picture 13">
              <a:extLst>
                <a:ext uri="{FF2B5EF4-FFF2-40B4-BE49-F238E27FC236}">
                  <a16:creationId xmlns:a16="http://schemas.microsoft.com/office/drawing/2014/main" id="{74701DD9-C0B2-DE4C-B3B1-5944AF5F5E81}"/>
                </a:ext>
              </a:extLst>
            </p:cNvPr>
            <p:cNvPicPr>
              <a:picLocks noChangeAspect="1"/>
            </p:cNvPicPr>
            <p:nvPr/>
          </p:nvPicPr>
          <p:blipFill>
            <a:blip r:embed="rId5" cstate="print">
              <a:extLst>
                <a:ext uri="{28A0092B-C50C-407E-A947-70E740481C1C}">
                  <a14:useLocalDpi xmlns:a14="http://schemas.microsoft.com/office/drawing/2010/main"/>
                </a:ext>
              </a:extLst>
            </a:blip>
            <a:stretch>
              <a:fillRect/>
            </a:stretch>
          </p:blipFill>
          <p:spPr>
            <a:xfrm rot="21078453">
              <a:off x="2598462" y="5000011"/>
              <a:ext cx="1013603" cy="1221340"/>
            </a:xfrm>
            <a:prstGeom prst="rect">
              <a:avLst/>
            </a:prstGeom>
            <a:solidFill>
              <a:schemeClr val="bg1"/>
            </a:solidFill>
          </p:spPr>
        </p:pic>
        <p:pic>
          <p:nvPicPr>
            <p:cNvPr id="15" name="Picture 14">
              <a:extLst>
                <a:ext uri="{FF2B5EF4-FFF2-40B4-BE49-F238E27FC236}">
                  <a16:creationId xmlns:a16="http://schemas.microsoft.com/office/drawing/2014/main" id="{49718EF0-4211-5542-AF96-33DA1EF3BEFC}"/>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rot="479366">
              <a:off x="3073144" y="5374349"/>
              <a:ext cx="610041" cy="1288404"/>
            </a:xfrm>
            <a:prstGeom prst="rect">
              <a:avLst/>
            </a:prstGeom>
            <a:solidFill>
              <a:schemeClr val="bg1"/>
            </a:solidFill>
          </p:spPr>
        </p:pic>
      </p:grpSp>
    </p:spTree>
    <p:extLst>
      <p:ext uri="{BB962C8B-B14F-4D97-AF65-F5344CB8AC3E}">
        <p14:creationId xmlns:p14="http://schemas.microsoft.com/office/powerpoint/2010/main" val="1521963582"/>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08FE63A0-6C83-0541-993A-33B9799D1568}"/>
              </a:ext>
            </a:extLst>
          </p:cNvPr>
          <p:cNvSpPr txBox="1"/>
          <p:nvPr/>
        </p:nvSpPr>
        <p:spPr>
          <a:xfrm>
            <a:off x="1798925" y="255642"/>
            <a:ext cx="5546150" cy="646331"/>
          </a:xfrm>
          <a:prstGeom prst="rect">
            <a:avLst/>
          </a:prstGeom>
          <a:noFill/>
        </p:spPr>
        <p:txBody>
          <a:bodyPr wrap="square" rtlCol="0">
            <a:spAutoFit/>
          </a:bodyPr>
          <a:lstStyle/>
          <a:p>
            <a:pPr marL="0" marR="0" lvl="0" indent="0" algn="ctr" defTabSz="685800" rtl="0" eaLnBrk="1" fontAlgn="auto" latinLnBrk="0" hangingPunct="1">
              <a:lnSpc>
                <a:spcPct val="100000"/>
              </a:lnSpc>
              <a:spcBef>
                <a:spcPts val="0"/>
              </a:spcBef>
              <a:spcAft>
                <a:spcPts val="0"/>
              </a:spcAft>
              <a:buClr>
                <a:srgbClr val="000000"/>
              </a:buClr>
              <a:buSzTx/>
              <a:buFontTx/>
              <a:buNone/>
              <a:tabLst/>
              <a:defRPr/>
            </a:pPr>
            <a:r>
              <a:rPr kumimoji="0" lang="en-US" sz="3600" b="1" i="0" u="none" strike="noStrike" kern="0" cap="none" spc="0" normalizeH="0" baseline="0" noProof="0" dirty="0">
                <a:ln>
                  <a:noFill/>
                </a:ln>
                <a:solidFill>
                  <a:srgbClr val="0F69A1"/>
                </a:solidFill>
                <a:effectLst/>
                <a:uLnTx/>
                <a:uFillTx/>
                <a:latin typeface="Arial"/>
                <a:ea typeface="ヒラギノ角ゴ Pro W3" charset="-128"/>
                <a:cs typeface="Arial"/>
                <a:sym typeface="Arial"/>
              </a:rPr>
              <a:t>Licensing Opportunities</a:t>
            </a:r>
          </a:p>
        </p:txBody>
      </p:sp>
      <p:sp>
        <p:nvSpPr>
          <p:cNvPr id="2" name="TextBox 1">
            <a:extLst>
              <a:ext uri="{FF2B5EF4-FFF2-40B4-BE49-F238E27FC236}">
                <a16:creationId xmlns:a16="http://schemas.microsoft.com/office/drawing/2014/main" id="{46853188-7DD8-EE46-BE9D-EDDC5BED7B57}"/>
              </a:ext>
            </a:extLst>
          </p:cNvPr>
          <p:cNvSpPr txBox="1"/>
          <p:nvPr/>
        </p:nvSpPr>
        <p:spPr>
          <a:xfrm>
            <a:off x="5139721" y="1141559"/>
            <a:ext cx="4004280" cy="2523768"/>
          </a:xfrm>
          <a:prstGeom prst="rect">
            <a:avLst/>
          </a:prstGeom>
          <a:noFill/>
        </p:spPr>
        <p:txBody>
          <a:bodyPr wrap="square" rtlCol="0">
            <a:spAutoFit/>
          </a:bodyPr>
          <a:lstStyle/>
          <a:p>
            <a:r>
              <a:rPr lang="en-US" sz="2000" dirty="0">
                <a:latin typeface="+mj-lt"/>
              </a:rPr>
              <a:t>The UC Regents offers several licensing opportunities to:</a:t>
            </a:r>
            <a:endParaRPr lang="en-US" sz="2000" u="sng" dirty="0">
              <a:latin typeface="+mj-lt"/>
            </a:endParaRPr>
          </a:p>
          <a:p>
            <a:endParaRPr lang="en-US" sz="1800" u="sng" dirty="0">
              <a:latin typeface="+mj-lt"/>
            </a:endParaRPr>
          </a:p>
          <a:p>
            <a:pPr marL="285750" indent="-285750">
              <a:spcAft>
                <a:spcPts val="600"/>
              </a:spcAft>
              <a:buFont typeface="Arial" panose="020B0604020202020204" pitchFamily="34" charset="0"/>
              <a:buChar char="•"/>
            </a:pPr>
            <a:r>
              <a:rPr lang="en-US" sz="1800" dirty="0">
                <a:solidFill>
                  <a:srgbClr val="0070C0"/>
                </a:solidFill>
                <a:latin typeface="+mn-lt"/>
              </a:rPr>
              <a:t>Customize and integrate </a:t>
            </a:r>
            <a:r>
              <a:rPr lang="en-US" sz="1800" dirty="0">
                <a:latin typeface="+mn-lt"/>
              </a:rPr>
              <a:t>our materials </a:t>
            </a:r>
          </a:p>
          <a:p>
            <a:pPr>
              <a:spcAft>
                <a:spcPts val="600"/>
              </a:spcAft>
            </a:pPr>
            <a:endParaRPr lang="en-US" sz="1800" dirty="0">
              <a:latin typeface="+mn-lt"/>
            </a:endParaRPr>
          </a:p>
          <a:p>
            <a:pPr marL="285750" indent="-285750">
              <a:spcAft>
                <a:spcPts val="600"/>
              </a:spcAft>
              <a:buFont typeface="Arial" panose="020B0604020202020204" pitchFamily="34" charset="0"/>
              <a:buChar char="•"/>
            </a:pPr>
            <a:r>
              <a:rPr lang="en-US" sz="1800" b="0" i="0" dirty="0">
                <a:solidFill>
                  <a:srgbClr val="212529"/>
                </a:solidFill>
                <a:effectLst/>
                <a:latin typeface="+mn-lt"/>
              </a:rPr>
              <a:t>Conduct </a:t>
            </a:r>
            <a:r>
              <a:rPr lang="en-US" sz="1800" b="0" i="0" dirty="0">
                <a:solidFill>
                  <a:srgbClr val="0070C0"/>
                </a:solidFill>
                <a:effectLst/>
                <a:latin typeface="+mn-lt"/>
              </a:rPr>
              <a:t>research or quality improvement </a:t>
            </a:r>
            <a:r>
              <a:rPr lang="en-US" sz="1800" b="0" i="0" dirty="0">
                <a:solidFill>
                  <a:srgbClr val="212529"/>
                </a:solidFill>
                <a:effectLst/>
                <a:latin typeface="+mn-lt"/>
              </a:rPr>
              <a:t>initiatives</a:t>
            </a:r>
            <a:endParaRPr lang="en-US" sz="1800" b="1" dirty="0">
              <a:solidFill>
                <a:srgbClr val="0070C0"/>
              </a:solidFill>
              <a:latin typeface="+mn-lt"/>
            </a:endParaRPr>
          </a:p>
        </p:txBody>
      </p:sp>
      <p:sp>
        <p:nvSpPr>
          <p:cNvPr id="6" name="TextBox 5">
            <a:extLst>
              <a:ext uri="{FF2B5EF4-FFF2-40B4-BE49-F238E27FC236}">
                <a16:creationId xmlns:a16="http://schemas.microsoft.com/office/drawing/2014/main" id="{2C54A29A-2743-2B45-8E81-FF81478420E8}"/>
              </a:ext>
            </a:extLst>
          </p:cNvPr>
          <p:cNvSpPr txBox="1"/>
          <p:nvPr/>
        </p:nvSpPr>
        <p:spPr>
          <a:xfrm>
            <a:off x="2913323" y="4556713"/>
            <a:ext cx="6273209" cy="669414"/>
          </a:xfrm>
          <a:prstGeom prst="rect">
            <a:avLst/>
          </a:prstGeom>
          <a:noFill/>
        </p:spPr>
        <p:txBody>
          <a:bodyPr wrap="square" rtlCol="0">
            <a:spAutoFit/>
          </a:bodyPr>
          <a:lstStyle/>
          <a:p>
            <a:endParaRPr lang="en-US" sz="1400" dirty="0"/>
          </a:p>
          <a:p>
            <a:r>
              <a:rPr lang="en-US" sz="1300" i="1" dirty="0"/>
              <a:t>For more information, see our </a:t>
            </a:r>
            <a:r>
              <a:rPr lang="en-US" sz="1300" i="1" dirty="0">
                <a:hlinkClick r:id="rId3"/>
              </a:rPr>
              <a:t>Terms of Use</a:t>
            </a:r>
            <a:r>
              <a:rPr lang="en-US" sz="1300" i="1" dirty="0"/>
              <a:t> or email </a:t>
            </a:r>
            <a:r>
              <a:rPr lang="en-US" sz="1300" i="1" u="sng" dirty="0">
                <a:hlinkClick r:id="rId4"/>
              </a:rPr>
              <a:t>info@prepareforyourcare.org</a:t>
            </a:r>
            <a:r>
              <a:rPr lang="en-US" sz="1300" i="1" dirty="0"/>
              <a:t>.</a:t>
            </a:r>
          </a:p>
          <a:p>
            <a:r>
              <a:rPr lang="en-US" sz="1050" dirty="0"/>
              <a:t> </a:t>
            </a:r>
          </a:p>
        </p:txBody>
      </p:sp>
      <p:pic>
        <p:nvPicPr>
          <p:cNvPr id="4" name="Picture 3" descr="A group of people in medical uniforms&#10;&#10;AI-generated content may be incorrect.">
            <a:extLst>
              <a:ext uri="{FF2B5EF4-FFF2-40B4-BE49-F238E27FC236}">
                <a16:creationId xmlns:a16="http://schemas.microsoft.com/office/drawing/2014/main" id="{FE4FA331-3DAD-D94F-BCCF-CE70AE4023A1}"/>
              </a:ext>
            </a:extLst>
          </p:cNvPr>
          <p:cNvPicPr>
            <a:picLocks noChangeAspect="1"/>
          </p:cNvPicPr>
          <p:nvPr/>
        </p:nvPicPr>
        <p:blipFill>
          <a:blip r:embed="rId5">
            <a:extLst>
              <a:ext uri="{28A0092B-C50C-407E-A947-70E740481C1C}">
                <a14:useLocalDpi xmlns:a14="http://schemas.microsoft.com/office/drawing/2010/main" val="0"/>
              </a:ext>
            </a:extLst>
          </a:blip>
          <a:srcRect r="1890"/>
          <a:stretch>
            <a:fillRect/>
          </a:stretch>
        </p:blipFill>
        <p:spPr>
          <a:xfrm>
            <a:off x="126375" y="1220042"/>
            <a:ext cx="4907467" cy="2468586"/>
          </a:xfrm>
          <a:prstGeom prst="rect">
            <a:avLst/>
          </a:prstGeom>
          <a:ln>
            <a:solidFill>
              <a:schemeClr val="accent1"/>
            </a:solidFill>
          </a:ln>
        </p:spPr>
      </p:pic>
      <p:sp>
        <p:nvSpPr>
          <p:cNvPr id="8" name="TextBox 7">
            <a:extLst>
              <a:ext uri="{FF2B5EF4-FFF2-40B4-BE49-F238E27FC236}">
                <a16:creationId xmlns:a16="http://schemas.microsoft.com/office/drawing/2014/main" id="{DE26B33C-B158-D2B5-8D2C-22D3D2546350}"/>
              </a:ext>
            </a:extLst>
          </p:cNvPr>
          <p:cNvSpPr txBox="1"/>
          <p:nvPr/>
        </p:nvSpPr>
        <p:spPr>
          <a:xfrm>
            <a:off x="1294949" y="3983396"/>
            <a:ext cx="6554101" cy="338554"/>
          </a:xfrm>
          <a:prstGeom prst="rect">
            <a:avLst/>
          </a:prstGeom>
          <a:noFill/>
        </p:spPr>
        <p:txBody>
          <a:bodyPr wrap="square" rtlCol="0">
            <a:spAutoFit/>
          </a:bodyPr>
          <a:lstStyle/>
          <a:p>
            <a:r>
              <a:rPr lang="en-US" sz="1600" dirty="0">
                <a:highlight>
                  <a:srgbClr val="FCF3C7"/>
                </a:highlight>
                <a:latin typeface="+mn-lt"/>
              </a:rPr>
              <a:t>To learn more, visit: </a:t>
            </a:r>
            <a:r>
              <a:rPr lang="en-US" sz="1600" dirty="0">
                <a:solidFill>
                  <a:srgbClr val="0F69A1"/>
                </a:solidFill>
                <a:highlight>
                  <a:srgbClr val="FCF3C7"/>
                </a:highlight>
                <a:latin typeface="+mn-lt"/>
                <a:hlinkClick r:id="rId6">
                  <a:extLst>
                    <a:ext uri="{A12FA001-AC4F-418D-AE19-62706E023703}">
                      <ahyp:hlinkClr xmlns:ahyp="http://schemas.microsoft.com/office/drawing/2018/hyperlinkcolor" val="tx"/>
                    </a:ext>
                  </a:extLst>
                </a:hlinkClick>
              </a:rPr>
              <a:t>PrepareForYourCare.org/En/Partner-With-Prepare</a:t>
            </a:r>
            <a:endParaRPr lang="en-US" sz="1600" dirty="0">
              <a:solidFill>
                <a:srgbClr val="0F69A1"/>
              </a:solidFill>
              <a:highlight>
                <a:srgbClr val="FCF3C7"/>
              </a:highlight>
              <a:latin typeface="+mn-lt"/>
            </a:endParaRPr>
          </a:p>
        </p:txBody>
      </p:sp>
    </p:spTree>
    <p:extLst>
      <p:ext uri="{BB962C8B-B14F-4D97-AF65-F5344CB8AC3E}">
        <p14:creationId xmlns:p14="http://schemas.microsoft.com/office/powerpoint/2010/main" val="307976311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87"/>
        <p:cNvGrpSpPr/>
        <p:nvPr/>
      </p:nvGrpSpPr>
      <p:grpSpPr>
        <a:xfrm>
          <a:off x="0" y="0"/>
          <a:ext cx="0" cy="0"/>
          <a:chOff x="0" y="0"/>
          <a:chExt cx="0" cy="0"/>
        </a:xfrm>
      </p:grpSpPr>
      <p:pic>
        <p:nvPicPr>
          <p:cNvPr id="9" name="Picture 8">
            <a:extLst>
              <a:ext uri="{FF2B5EF4-FFF2-40B4-BE49-F238E27FC236}">
                <a16:creationId xmlns:a16="http://schemas.microsoft.com/office/drawing/2014/main" id="{7DE422F5-CDF8-744A-8E09-8B89481F84BA}"/>
              </a:ext>
            </a:extLst>
          </p:cNvPr>
          <p:cNvPicPr>
            <a:picLocks noChangeAspect="1"/>
          </p:cNvPicPr>
          <p:nvPr/>
        </p:nvPicPr>
        <p:blipFill>
          <a:blip r:embed="rId3"/>
          <a:stretch>
            <a:fillRect/>
          </a:stretch>
        </p:blipFill>
        <p:spPr>
          <a:xfrm>
            <a:off x="-2569" y="813850"/>
            <a:ext cx="4489499" cy="1715500"/>
          </a:xfrm>
          <a:prstGeom prst="rect">
            <a:avLst/>
          </a:prstGeom>
        </p:spPr>
      </p:pic>
      <p:sp>
        <p:nvSpPr>
          <p:cNvPr id="6" name="Google Shape;88;p12">
            <a:extLst>
              <a:ext uri="{FF2B5EF4-FFF2-40B4-BE49-F238E27FC236}">
                <a16:creationId xmlns:a16="http://schemas.microsoft.com/office/drawing/2014/main" id="{AE838F8B-0896-1F4D-8389-D03879ABFBF2}"/>
              </a:ext>
            </a:extLst>
          </p:cNvPr>
          <p:cNvSpPr txBox="1">
            <a:spLocks/>
          </p:cNvSpPr>
          <p:nvPr/>
        </p:nvSpPr>
        <p:spPr>
          <a:xfrm>
            <a:off x="4131803" y="1616131"/>
            <a:ext cx="2922064" cy="712543"/>
          </a:xfrm>
          <a:prstGeom prst="rect">
            <a:avLst/>
          </a:prstGeom>
          <a:noFill/>
          <a:ln>
            <a:noFill/>
          </a:ln>
        </p:spPr>
        <p:txBody>
          <a:bodyPr spcFirstLastPara="1" wrap="square" lIns="68569" tIns="68569" rIns="68569" bIns="68569"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1pPr>
            <a:lvl2pPr marR="0" lvl="1"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2pPr>
            <a:lvl3pPr marR="0" lvl="2"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3pPr>
            <a:lvl4pPr marR="0" lvl="3"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4pPr>
            <a:lvl5pPr marR="0" lvl="4"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5pPr>
            <a:lvl6pPr marR="0" lvl="5"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6pPr>
            <a:lvl7pPr marR="0" lvl="6"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7pPr>
            <a:lvl8pPr marR="0" lvl="7"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8pPr>
            <a:lvl9pPr marR="0" lvl="8" algn="l" rtl="0">
              <a:lnSpc>
                <a:spcPct val="100000"/>
              </a:lnSpc>
              <a:spcBef>
                <a:spcPts val="0"/>
              </a:spcBef>
              <a:spcAft>
                <a:spcPts val="0"/>
              </a:spcAft>
              <a:buClr>
                <a:srgbClr val="2185C5"/>
              </a:buClr>
              <a:buSzPts val="4800"/>
              <a:buFont typeface="Raleway"/>
              <a:buNone/>
              <a:defRPr sz="3600" b="0" i="0" u="none" strike="noStrike" cap="none">
                <a:solidFill>
                  <a:srgbClr val="2185C5"/>
                </a:solidFill>
                <a:latin typeface="Raleway"/>
                <a:ea typeface="Raleway"/>
                <a:cs typeface="Raleway"/>
                <a:sym typeface="Raleway"/>
              </a:defRPr>
            </a:lvl9pPr>
          </a:lstStyle>
          <a:p>
            <a:pPr defTabSz="514350" eaLnBrk="1" fontAlgn="base" hangingPunct="1">
              <a:spcBef>
                <a:spcPct val="0"/>
              </a:spcBef>
              <a:spcAft>
                <a:spcPct val="0"/>
              </a:spcAft>
              <a:buClrTx/>
              <a:buSzTx/>
              <a:defRPr/>
            </a:pPr>
            <a:r>
              <a:rPr lang="en-US" altLang="en-US" sz="3150" dirty="0">
                <a:solidFill>
                  <a:srgbClr val="0F69A1"/>
                </a:solidFill>
                <a:latin typeface="Arial" panose="020B0604020202020204" pitchFamily="34" charset="0"/>
                <a:ea typeface="MS PGothic" charset="-128"/>
                <a:cs typeface="Arial" panose="020B0604020202020204" pitchFamily="34" charset="0"/>
              </a:rPr>
              <a:t> for Your Care</a:t>
            </a:r>
            <a:endParaRPr lang="en-US" altLang="en-US" sz="3150" kern="1200" dirty="0">
              <a:solidFill>
                <a:srgbClr val="0F69A1"/>
              </a:solidFill>
              <a:latin typeface="Arial" panose="020B0604020202020204" pitchFamily="34" charset="0"/>
              <a:ea typeface="ヒラギノ角ゴ Pro W3" charset="-128"/>
              <a:cs typeface="Arial" panose="020B0604020202020204" pitchFamily="34" charset="0"/>
            </a:endParaRPr>
          </a:p>
        </p:txBody>
      </p:sp>
      <p:sp>
        <p:nvSpPr>
          <p:cNvPr id="2" name="Text Box 2831">
            <a:extLst>
              <a:ext uri="{FF2B5EF4-FFF2-40B4-BE49-F238E27FC236}">
                <a16:creationId xmlns:a16="http://schemas.microsoft.com/office/drawing/2014/main" id="{155C8EF5-E4E9-D91D-5C78-68BD5EDD28E4}"/>
              </a:ext>
            </a:extLst>
          </p:cNvPr>
          <p:cNvSpPr txBox="1">
            <a:spLocks/>
          </p:cNvSpPr>
          <p:nvPr/>
        </p:nvSpPr>
        <p:spPr bwMode="auto">
          <a:xfrm>
            <a:off x="446485" y="2928073"/>
            <a:ext cx="8251030" cy="2015402"/>
          </a:xfrm>
          <a:prstGeom prst="rect">
            <a:avLst/>
          </a:prstGeom>
          <a:solidFill>
            <a:srgbClr val="FAEBA4"/>
          </a:solidFill>
          <a:ln>
            <a:noFill/>
          </a:ln>
          <a:extLst>
            <a:ext uri="{91240B29-F687-4F45-9708-019B960494DF}">
              <a14:hiddenLine xmlns:a14="http://schemas.microsoft.com/office/drawing/2010/main" w="9525">
                <a:solidFill>
                  <a:srgbClr val="000000"/>
                </a:solidFill>
                <a:miter lim="800000"/>
                <a:headEnd/>
                <a:tailEnd/>
              </a14:hiddenLine>
            </a:ext>
          </a:extLst>
        </p:spPr>
        <p:txBody>
          <a:bodyPr rot="0" vert="horz" wrap="square" lIns="91440" tIns="91440" rIns="91440" bIns="91440" anchor="t" anchorCtr="0" upright="1">
            <a:noAutofit/>
          </a:bodyPr>
          <a:lstStyle/>
          <a:p>
            <a:pPr marL="0" marR="0">
              <a:buNone/>
            </a:pPr>
            <a:r>
              <a:rPr lang="en-US" sz="900" dirty="0">
                <a:solidFill>
                  <a:srgbClr val="292B2C"/>
                </a:solidFill>
                <a:effectLst/>
                <a:latin typeface="+mn-lt"/>
                <a:ea typeface="Times New Roman" panose="02020603050405020304" pitchFamily="18" charset="0"/>
              </a:rPr>
              <a:t>Copyright © The Regents of the University of California, since 2013. All rights reserved.</a:t>
            </a:r>
            <a:endParaRPr lang="en-US" sz="900" dirty="0">
              <a:effectLst/>
              <a:latin typeface="+mn-lt"/>
              <a:ea typeface="Times New Roman" panose="02020603050405020304" pitchFamily="18" charset="0"/>
            </a:endParaRPr>
          </a:p>
          <a:p>
            <a:pPr marL="0" marR="0">
              <a:buNone/>
            </a:pPr>
            <a:r>
              <a:rPr lang="en-US" sz="900" dirty="0">
                <a:solidFill>
                  <a:srgbClr val="292B2C"/>
                </a:solidFill>
                <a:effectLst/>
                <a:latin typeface="+mn-lt"/>
                <a:ea typeface="Times New Roman" panose="02020603050405020304" pitchFamily="18" charset="0"/>
              </a:rPr>
              <a:t> </a:t>
            </a:r>
            <a:endParaRPr lang="en-US" sz="900" dirty="0">
              <a:effectLst/>
              <a:latin typeface="+mn-lt"/>
              <a:ea typeface="Times New Roman" panose="02020603050405020304" pitchFamily="18" charset="0"/>
            </a:endParaRPr>
          </a:p>
          <a:p>
            <a:pPr marL="0" marR="0">
              <a:buNone/>
            </a:pPr>
            <a:r>
              <a:rPr lang="en-US" sz="900" dirty="0">
                <a:solidFill>
                  <a:srgbClr val="292B2C"/>
                </a:solidFill>
                <a:effectLst/>
                <a:latin typeface="+mn-lt"/>
                <a:ea typeface="Times New Roman" panose="02020603050405020304" pitchFamily="18" charset="0"/>
              </a:rPr>
              <a:t>PREPARE materials can be used freely by individuals for personal use who agree to the Terms of Use. It is OK to print materials directly from the PREPARE website for individual use. Please ONLY download and use materials directly from the PREPARE website as we update materials often based on state law and other changes. It is OK to provide the “</a:t>
            </a:r>
            <a:r>
              <a:rPr lang="en-US" sz="900" dirty="0" err="1">
                <a:solidFill>
                  <a:srgbClr val="292B2C"/>
                </a:solidFill>
                <a:effectLst/>
                <a:latin typeface="+mn-lt"/>
                <a:ea typeface="Times New Roman" panose="02020603050405020304" pitchFamily="18" charset="0"/>
              </a:rPr>
              <a:t>PREPAREforYourCare.org</a:t>
            </a:r>
            <a:r>
              <a:rPr lang="en-US" sz="900" dirty="0">
                <a:solidFill>
                  <a:srgbClr val="292B2C"/>
                </a:solidFill>
                <a:effectLst/>
                <a:latin typeface="+mn-lt"/>
                <a:ea typeface="Times New Roman" panose="02020603050405020304" pitchFamily="18" charset="0"/>
              </a:rPr>
              <a:t>” URL in written or web-based materials. However, a license is required to use the URL or any materials in mass distribution (e.g., to send the URL via electronic health record, email, or SMS text message).</a:t>
            </a:r>
            <a:endParaRPr lang="en-US" sz="900" dirty="0">
              <a:effectLst/>
              <a:latin typeface="+mn-lt"/>
              <a:ea typeface="Times New Roman" panose="02020603050405020304" pitchFamily="18" charset="0"/>
            </a:endParaRPr>
          </a:p>
          <a:p>
            <a:pPr marL="0" marR="0">
              <a:buNone/>
            </a:pPr>
            <a:r>
              <a:rPr lang="en-US" sz="900" dirty="0">
                <a:solidFill>
                  <a:srgbClr val="292B2C"/>
                </a:solidFill>
                <a:effectLst/>
                <a:latin typeface="+mn-lt"/>
                <a:ea typeface="Times New Roman" panose="02020603050405020304" pitchFamily="18" charset="0"/>
              </a:rPr>
              <a:t> </a:t>
            </a:r>
            <a:endParaRPr lang="en-US" sz="900" dirty="0">
              <a:effectLst/>
              <a:latin typeface="+mn-lt"/>
              <a:ea typeface="Times New Roman" panose="02020603050405020304" pitchFamily="18" charset="0"/>
            </a:endParaRPr>
          </a:p>
          <a:p>
            <a:pPr marL="0" marR="0">
              <a:buNone/>
            </a:pPr>
            <a:r>
              <a:rPr lang="en-US" sz="900" dirty="0">
                <a:solidFill>
                  <a:srgbClr val="292B2C"/>
                </a:solidFill>
                <a:effectLst/>
                <a:latin typeface="+mn-lt"/>
                <a:ea typeface="Times New Roman" panose="02020603050405020304" pitchFamily="18" charset="0"/>
              </a:rPr>
              <a:t>All other uses of PREPARE materials require a license, including to (</a:t>
            </a:r>
            <a:r>
              <a:rPr lang="en-US" sz="900" dirty="0" err="1">
                <a:solidFill>
                  <a:srgbClr val="292B2C"/>
                </a:solidFill>
                <a:effectLst/>
                <a:latin typeface="+mn-lt"/>
                <a:ea typeface="Times New Roman" panose="02020603050405020304" pitchFamily="18" charset="0"/>
              </a:rPr>
              <a:t>i</a:t>
            </a:r>
            <a:r>
              <a:rPr lang="en-US" sz="900" dirty="0">
                <a:solidFill>
                  <a:srgbClr val="292B2C"/>
                </a:solidFill>
                <a:effectLst/>
                <a:latin typeface="+mn-lt"/>
                <a:ea typeface="Times New Roman" panose="02020603050405020304" pitchFamily="18" charset="0"/>
              </a:rPr>
              <a:t>) post or distribute PREPARE PDFs or any other PREPARE materials on other parties’ websites or other platforms; (ii) include PREPARE materials within other parties’ print or electronic materials; (iii) modify (e.g., cobrand, white label, or change any text of) any PREPARE materials; (iv) use PREPARE materials in research, quality improvement initiatives, or for data reporting purposes; or (v) use or reproduce PREPARE materials for commercial purposes.</a:t>
            </a:r>
            <a:endParaRPr lang="en-US" sz="900" dirty="0">
              <a:effectLst/>
              <a:latin typeface="+mn-lt"/>
              <a:ea typeface="Times New Roman" panose="02020603050405020304" pitchFamily="18" charset="0"/>
            </a:endParaRPr>
          </a:p>
          <a:p>
            <a:pPr marL="0" marR="0">
              <a:buNone/>
            </a:pPr>
            <a:r>
              <a:rPr lang="en-US" sz="900" dirty="0">
                <a:solidFill>
                  <a:srgbClr val="292B2C"/>
                </a:solidFill>
                <a:effectLst/>
                <a:latin typeface="+mn-lt"/>
                <a:ea typeface="Times New Roman" panose="02020603050405020304" pitchFamily="18" charset="0"/>
              </a:rPr>
              <a:t> </a:t>
            </a:r>
            <a:endParaRPr lang="en-US" sz="900" dirty="0">
              <a:effectLst/>
              <a:latin typeface="+mn-lt"/>
              <a:ea typeface="Times New Roman" panose="02020603050405020304" pitchFamily="18" charset="0"/>
            </a:endParaRPr>
          </a:p>
          <a:p>
            <a:pPr marL="0" marR="0"/>
            <a:r>
              <a:rPr lang="en-US" sz="900" dirty="0">
                <a:solidFill>
                  <a:srgbClr val="292B2C"/>
                </a:solidFill>
                <a:effectLst/>
                <a:latin typeface="+mn-lt"/>
                <a:ea typeface="Times New Roman" panose="02020603050405020304" pitchFamily="18" charset="0"/>
              </a:rPr>
              <a:t>See the PREPARE </a:t>
            </a:r>
            <a:r>
              <a:rPr lang="en-US" sz="900" u="sng" dirty="0">
                <a:solidFill>
                  <a:srgbClr val="000000"/>
                </a:solidFill>
                <a:effectLst/>
                <a:latin typeface="+mn-lt"/>
                <a:ea typeface="Times New Roman" panose="02020603050405020304" pitchFamily="18" charset="0"/>
                <a:hlinkClick r:id="rId4"/>
              </a:rPr>
              <a:t>Terms of Use</a:t>
            </a:r>
            <a:r>
              <a:rPr lang="en-US" sz="900" dirty="0">
                <a:solidFill>
                  <a:srgbClr val="292B2C"/>
                </a:solidFill>
                <a:effectLst/>
                <a:latin typeface="+mn-lt"/>
                <a:ea typeface="Times New Roman" panose="02020603050405020304" pitchFamily="18" charset="0"/>
              </a:rPr>
              <a:t>. See the PREPARE </a:t>
            </a:r>
            <a:r>
              <a:rPr lang="en-US" sz="900" u="sng" dirty="0">
                <a:solidFill>
                  <a:srgbClr val="000000"/>
                </a:solidFill>
                <a:effectLst/>
                <a:latin typeface="+mn-lt"/>
                <a:ea typeface="Times New Roman" panose="02020603050405020304" pitchFamily="18" charset="0"/>
                <a:hlinkClick r:id="rId5"/>
              </a:rPr>
              <a:t>licensing options</a:t>
            </a:r>
            <a:r>
              <a:rPr lang="en-US" sz="900" dirty="0">
                <a:solidFill>
                  <a:srgbClr val="292B2C"/>
                </a:solidFill>
                <a:effectLst/>
                <a:latin typeface="+mn-lt"/>
                <a:ea typeface="Times New Roman" panose="02020603050405020304" pitchFamily="18" charset="0"/>
              </a:rPr>
              <a:t>. For any questions or requests, visit </a:t>
            </a:r>
            <a:r>
              <a:rPr lang="en-US" sz="900" u="sng" dirty="0">
                <a:solidFill>
                  <a:srgbClr val="000000"/>
                </a:solidFill>
                <a:effectLst/>
                <a:latin typeface="+mn-lt"/>
                <a:ea typeface="Times New Roman" panose="02020603050405020304" pitchFamily="18" charset="0"/>
                <a:hlinkClick r:id="rId6"/>
              </a:rPr>
              <a:t>this link</a:t>
            </a:r>
            <a:r>
              <a:rPr lang="en-US" sz="900" dirty="0">
                <a:solidFill>
                  <a:srgbClr val="292B2C"/>
                </a:solidFill>
                <a:effectLst/>
                <a:latin typeface="+mn-lt"/>
                <a:ea typeface="Times New Roman" panose="02020603050405020304" pitchFamily="18" charset="0"/>
              </a:rPr>
              <a:t>.</a:t>
            </a:r>
            <a:endParaRPr lang="en-US" sz="900" dirty="0">
              <a:effectLst/>
              <a:latin typeface="+mn-lt"/>
              <a:ea typeface="Times New Roman" panose="02020603050405020304" pitchFamily="18" charset="0"/>
            </a:endParaRPr>
          </a:p>
        </p:txBody>
      </p:sp>
    </p:spTree>
  </p:cSld>
  <p:clrMapOvr>
    <a:masterClrMapping/>
  </p:clrMapOvr>
</p:sld>
</file>

<file path=ppt/theme/theme1.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UCSF Contemporary">
  <a:themeElements>
    <a:clrScheme name="Custom 2">
      <a:dk1>
        <a:srgbClr val="052049"/>
      </a:dk1>
      <a:lt1>
        <a:srgbClr val="FFFFFF"/>
      </a:lt1>
      <a:dk2>
        <a:srgbClr val="052049"/>
      </a:dk2>
      <a:lt2>
        <a:srgbClr val="FFFFFF"/>
      </a:lt2>
      <a:accent1>
        <a:srgbClr val="178CCB"/>
      </a:accent1>
      <a:accent2>
        <a:srgbClr val="18A3AC"/>
      </a:accent2>
      <a:accent3>
        <a:srgbClr val="90BD30"/>
      </a:accent3>
      <a:accent4>
        <a:srgbClr val="F38024"/>
      </a:accent4>
      <a:accent5>
        <a:srgbClr val="CBCED2"/>
      </a:accent5>
      <a:accent6>
        <a:srgbClr val="716FB2"/>
      </a:accent6>
      <a:hlink>
        <a:srgbClr val="178CCB"/>
      </a:hlink>
      <a:folHlink>
        <a:srgbClr val="787878"/>
      </a:folHlink>
    </a:clrScheme>
    <a:fontScheme name="UCSF">
      <a:majorFont>
        <a:latin typeface="Garamond"/>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solidFill>
          <a:schemeClr val="accent1"/>
        </a:solidFill>
        <a:ln w="19050" algn="ctr">
          <a:noFill/>
          <a:miter lim="800000"/>
          <a:headEnd/>
          <a:tailEnd/>
        </a:ln>
      </a:spPr>
      <a:bodyPr wrap="none" rtlCol="0" anchor="ctr"/>
      <a:lstStyle>
        <a:defPPr algn="ctr">
          <a:lnSpc>
            <a:spcPct val="90000"/>
          </a:lnSpc>
          <a:defRPr sz="1600" b="1" dirty="0" err="1" smtClean="0">
            <a:solidFill>
              <a:schemeClr val="bg1"/>
            </a:solidFill>
            <a:latin typeface="+mj-lt"/>
          </a:defRPr>
        </a:defPPr>
      </a:lstStyle>
    </a:spDef>
    <a:lnDef>
      <a:spPr>
        <a:ln w="28575">
          <a:solidFill>
            <a:schemeClr val="tx2"/>
          </a:solidFill>
        </a:ln>
      </a:spPr>
      <a:bodyPr/>
      <a:lstStyle/>
      <a:style>
        <a:lnRef idx="1">
          <a:schemeClr val="accent1"/>
        </a:lnRef>
        <a:fillRef idx="0">
          <a:schemeClr val="accent1"/>
        </a:fillRef>
        <a:effectRef idx="0">
          <a:schemeClr val="accent1"/>
        </a:effectRef>
        <a:fontRef idx="minor">
          <a:schemeClr val="tx1"/>
        </a:fontRef>
      </a:style>
    </a:lnDef>
    <a:txDef>
      <a:spPr bwMode="auto">
        <a:noFill/>
        <a:ln w="19050" algn="ctr">
          <a:noFill/>
          <a:miter lim="800000"/>
          <a:headEnd/>
          <a:tailEnd/>
        </a:ln>
      </a:spPr>
      <a:bodyPr wrap="square" lIns="0" tIns="0" rIns="0" bIns="0" rtlCol="0">
        <a:spAutoFit/>
      </a:bodyPr>
      <a:lstStyle>
        <a:defPPr>
          <a:defRPr sz="2000" dirty="0" err="1" smtClean="0"/>
        </a:defPPr>
      </a:lstStyle>
    </a:txDef>
  </a:objectDefaults>
  <a:extraClrSchemeLst/>
  <a:extLst>
    <a:ext uri="{05A4C25C-085E-4340-85A3-A5531E510DB2}">
      <thm15:themeFamily xmlns:thm15="http://schemas.microsoft.com/office/thememl/2012/main" name="e3_UCSF-16x9-FontA_Draft7" id="{25483631-E0E8-854D-83FD-F6F6C4C74B8E}" vid="{EAA434FC-7200-A049-96DB-A22A212F5387}"/>
    </a:ext>
  </a:extLst>
</a:theme>
</file>

<file path=ppt/theme/theme4.xml><?xml version="1.0" encoding="utf-8"?>
<a:theme xmlns:a="http://schemas.openxmlformats.org/drawingml/2006/main" name="Antonio template">
  <a:themeElements>
    <a:clrScheme name="Custom 347">
      <a:dk1>
        <a:srgbClr val="000000"/>
      </a:dk1>
      <a:lt1>
        <a:srgbClr val="FFFFFF"/>
      </a:lt1>
      <a:dk2>
        <a:srgbClr val="666666"/>
      </a:dk2>
      <a:lt2>
        <a:srgbClr val="CCCCCC"/>
      </a:lt2>
      <a:accent1>
        <a:srgbClr val="3A81BA"/>
      </a:accent1>
      <a:accent2>
        <a:srgbClr val="D89F39"/>
      </a:accent2>
      <a:accent3>
        <a:srgbClr val="8BAB42"/>
      </a:accent3>
      <a:accent4>
        <a:srgbClr val="57A7B5"/>
      </a:accent4>
      <a:accent5>
        <a:srgbClr val="8B81D2"/>
      </a:accent5>
      <a:accent6>
        <a:srgbClr val="963334"/>
      </a:accent6>
      <a:hlink>
        <a:srgbClr val="1155CC"/>
      </a:hlink>
      <a:folHlink>
        <a:srgbClr val="6611CC"/>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7_Default Design">
  <a:themeElements>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25623</TotalTime>
  <Words>3980</Words>
  <Application>Microsoft Macintosh PowerPoint</Application>
  <PresentationFormat>On-screen Show (16:9)</PresentationFormat>
  <Paragraphs>321</Paragraphs>
  <Slides>32</Slides>
  <Notes>32</Notes>
  <HiddenSlides>0</HiddenSlides>
  <MMClips>0</MMClips>
  <ScaleCrop>false</ScaleCrop>
  <HeadingPairs>
    <vt:vector size="6" baseType="variant">
      <vt:variant>
        <vt:lpstr>Fonts Used</vt:lpstr>
      </vt:variant>
      <vt:variant>
        <vt:i4>10</vt:i4>
      </vt:variant>
      <vt:variant>
        <vt:lpstr>Theme</vt:lpstr>
      </vt:variant>
      <vt:variant>
        <vt:i4>5</vt:i4>
      </vt:variant>
      <vt:variant>
        <vt:lpstr>Slide Titles</vt:lpstr>
      </vt:variant>
      <vt:variant>
        <vt:i4>32</vt:i4>
      </vt:variant>
    </vt:vector>
  </HeadingPairs>
  <TitlesOfParts>
    <vt:vector size="47" baseType="lpstr">
      <vt:lpstr>ＭＳ Ｐゴシック</vt:lpstr>
      <vt:lpstr>.AppleSystemUIFont</vt:lpstr>
      <vt:lpstr>Arial</vt:lpstr>
      <vt:lpstr>Calibri</vt:lpstr>
      <vt:lpstr>Garamond</vt:lpstr>
      <vt:lpstr>Lato</vt:lpstr>
      <vt:lpstr>LucidaGrande</vt:lpstr>
      <vt:lpstr>Raleway</vt:lpstr>
      <vt:lpstr>Wingdings</vt:lpstr>
      <vt:lpstr>ヒラギノ角ゴ Pro W3</vt:lpstr>
      <vt:lpstr>Custom Design</vt:lpstr>
      <vt:lpstr>1_Custom Design</vt:lpstr>
      <vt:lpstr>UCSF Contemporary</vt:lpstr>
      <vt:lpstr>Antonio template</vt:lpstr>
      <vt:lpstr>7_Default Design</vt:lpstr>
      <vt:lpstr>Advance Care Planning to Help People Have a Voice in Their Health Care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 Focus on Quality of Life and Values: Space to Explain Wishes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PREPARE Primes People for ACP Discussions</vt:lpstr>
      <vt:lpstr>PowerPoint Presentation</vt:lpstr>
      <vt:lpstr>PowerPoint Presentation</vt:lpstr>
      <vt:lpstr>PowerPoint Presentation</vt:lpstr>
      <vt:lpstr>PowerPoint Presentation</vt:lpstr>
      <vt:lpstr>PowerPoint Presentation</vt:lpstr>
      <vt:lpstr>PowerPoint Presentation</vt:lpstr>
    </vt:vector>
  </TitlesOfParts>
  <Company>UCSF</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lisa leiva</dc:creator>
  <cp:lastModifiedBy>Sudore, Rebecca</cp:lastModifiedBy>
  <cp:revision>2456</cp:revision>
  <cp:lastPrinted>2023-09-21T19:34:26Z</cp:lastPrinted>
  <dcterms:created xsi:type="dcterms:W3CDTF">2013-06-27T13:41:26Z</dcterms:created>
  <dcterms:modified xsi:type="dcterms:W3CDTF">2025-06-12T20:36:59Z</dcterms:modified>
</cp:coreProperties>
</file>